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  <p:sldMasterId id="2147483711" r:id="rId5"/>
  </p:sldMasterIdLst>
  <p:notesMasterIdLst>
    <p:notesMasterId r:id="rId44"/>
  </p:notesMasterIdLst>
  <p:sldIdLst>
    <p:sldId id="819" r:id="rId6"/>
    <p:sldId id="823" r:id="rId7"/>
    <p:sldId id="833" r:id="rId8"/>
    <p:sldId id="868" r:id="rId9"/>
    <p:sldId id="869" r:id="rId10"/>
    <p:sldId id="866" r:id="rId11"/>
    <p:sldId id="867" r:id="rId12"/>
    <p:sldId id="834" r:id="rId13"/>
    <p:sldId id="851" r:id="rId14"/>
    <p:sldId id="837" r:id="rId15"/>
    <p:sldId id="836" r:id="rId16"/>
    <p:sldId id="852" r:id="rId17"/>
    <p:sldId id="840" r:id="rId18"/>
    <p:sldId id="825" r:id="rId19"/>
    <p:sldId id="827" r:id="rId20"/>
    <p:sldId id="826" r:id="rId21"/>
    <p:sldId id="871" r:id="rId22"/>
    <p:sldId id="872" r:id="rId23"/>
    <p:sldId id="873" r:id="rId24"/>
    <p:sldId id="874" r:id="rId25"/>
    <p:sldId id="875" r:id="rId26"/>
    <p:sldId id="876" r:id="rId27"/>
    <p:sldId id="877" r:id="rId28"/>
    <p:sldId id="842" r:id="rId29"/>
    <p:sldId id="878" r:id="rId30"/>
    <p:sldId id="879" r:id="rId31"/>
    <p:sldId id="880" r:id="rId32"/>
    <p:sldId id="881" r:id="rId33"/>
    <p:sldId id="855" r:id="rId34"/>
    <p:sldId id="882" r:id="rId35"/>
    <p:sldId id="883" r:id="rId36"/>
    <p:sldId id="856" r:id="rId37"/>
    <p:sldId id="884" r:id="rId38"/>
    <p:sldId id="885" r:id="rId39"/>
    <p:sldId id="886" r:id="rId40"/>
    <p:sldId id="887" r:id="rId41"/>
    <p:sldId id="864" r:id="rId42"/>
    <p:sldId id="8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by Tiner" initials="AT" lastIdx="13" clrIdx="0">
    <p:extLst>
      <p:ext uri="{19B8F6BF-5375-455C-9EA6-DF929625EA0E}">
        <p15:presenceInfo xmlns:p15="http://schemas.microsoft.com/office/powerpoint/2012/main" userId="S-1-5-21-112145844-1872675854-1690816760-7300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18A"/>
    <a:srgbClr val="01B5AF"/>
    <a:srgbClr val="3A8E88"/>
    <a:srgbClr val="00A99D"/>
    <a:srgbClr val="33CC33"/>
    <a:srgbClr val="17538C"/>
    <a:srgbClr val="2F3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8"/>
    <p:restoredTop sz="96327"/>
  </p:normalViewPr>
  <p:slideViewPr>
    <p:cSldViewPr snapToGrid="0">
      <p:cViewPr varScale="1">
        <p:scale>
          <a:sx n="109" d="100"/>
          <a:sy n="109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72ABB-D045-4CBD-8D12-2C2AF80B789D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3876F-BAE9-4330-AD82-15855A98233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0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emf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Business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2E967D-8156-4D5C-B2A5-0960CECA434F}"/>
              </a:ext>
            </a:extLst>
          </p:cNvPr>
          <p:cNvGrpSpPr/>
          <p:nvPr userDrawn="1"/>
        </p:nvGrpSpPr>
        <p:grpSpPr>
          <a:xfrm>
            <a:off x="9773218" y="751643"/>
            <a:ext cx="1667283" cy="369741"/>
            <a:chOff x="9609059" y="890430"/>
            <a:chExt cx="1667283" cy="369741"/>
          </a:xfrm>
          <a:solidFill>
            <a:schemeClr val="tx1"/>
          </a:solidFill>
        </p:grpSpPr>
        <p:sp>
          <p:nvSpPr>
            <p:cNvPr id="10" name="Rectangle 5"/>
            <p:cNvSpPr>
              <a:spLocks noChangeArrowheads="1"/>
            </p:cNvSpPr>
            <p:nvPr userDrawn="1"/>
          </p:nvSpPr>
          <p:spPr bwMode="auto">
            <a:xfrm>
              <a:off x="9609059" y="890430"/>
              <a:ext cx="38874" cy="211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9609059" y="890430"/>
              <a:ext cx="38874" cy="211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9668666" y="945719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23300" y="917211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9911416" y="943991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068642" y="948310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170579" y="890430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320030" y="950038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10462570" y="943991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 noEditPoints="1"/>
            </p:cNvSpPr>
            <p:nvPr userDrawn="1"/>
          </p:nvSpPr>
          <p:spPr bwMode="auto">
            <a:xfrm>
              <a:off x="10691497" y="943991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10848723" y="945719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11088017" y="943991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10599926" y="917211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9609059" y="1180693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 noEditPoints="1"/>
            </p:cNvSpPr>
            <p:nvPr userDrawn="1"/>
          </p:nvSpPr>
          <p:spPr bwMode="auto">
            <a:xfrm>
              <a:off x="9680761" y="1198835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 noEditPoints="1"/>
            </p:cNvSpPr>
            <p:nvPr userDrawn="1"/>
          </p:nvSpPr>
          <p:spPr bwMode="auto">
            <a:xfrm>
              <a:off x="9742096" y="1198835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/>
            </p:cNvSpPr>
            <p:nvPr userDrawn="1"/>
          </p:nvSpPr>
          <p:spPr bwMode="auto">
            <a:xfrm>
              <a:off x="9809478" y="1180693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9835395" y="1188468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/>
            </p:cNvSpPr>
            <p:nvPr userDrawn="1"/>
          </p:nvSpPr>
          <p:spPr bwMode="auto">
            <a:xfrm>
              <a:off x="9884636" y="1180693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 userDrawn="1"/>
          </p:nvSpPr>
          <p:spPr bwMode="auto">
            <a:xfrm>
              <a:off x="10040134" y="1180693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5"/>
            <p:cNvSpPr>
              <a:spLocks/>
            </p:cNvSpPr>
            <p:nvPr userDrawn="1"/>
          </p:nvSpPr>
          <p:spPr bwMode="auto">
            <a:xfrm>
              <a:off x="10111835" y="1200563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"/>
            <p:cNvSpPr>
              <a:spLocks/>
            </p:cNvSpPr>
            <p:nvPr userDrawn="1"/>
          </p:nvSpPr>
          <p:spPr bwMode="auto">
            <a:xfrm>
              <a:off x="10173171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"/>
            <p:cNvSpPr>
              <a:spLocks noEditPoints="1"/>
            </p:cNvSpPr>
            <p:nvPr userDrawn="1"/>
          </p:nvSpPr>
          <p:spPr bwMode="auto">
            <a:xfrm>
              <a:off x="10230187" y="1180693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8"/>
            <p:cNvSpPr>
              <a:spLocks/>
            </p:cNvSpPr>
            <p:nvPr userDrawn="1"/>
          </p:nvSpPr>
          <p:spPr bwMode="auto">
            <a:xfrm>
              <a:off x="10260422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"/>
            <p:cNvSpPr>
              <a:spLocks noEditPoints="1"/>
            </p:cNvSpPr>
            <p:nvPr userDrawn="1"/>
          </p:nvSpPr>
          <p:spPr bwMode="auto">
            <a:xfrm>
              <a:off x="10324349" y="1198835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0"/>
            <p:cNvSpPr>
              <a:spLocks/>
            </p:cNvSpPr>
            <p:nvPr userDrawn="1"/>
          </p:nvSpPr>
          <p:spPr bwMode="auto">
            <a:xfrm>
              <a:off x="10385685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1"/>
            <p:cNvSpPr>
              <a:spLocks/>
            </p:cNvSpPr>
            <p:nvPr userDrawn="1"/>
          </p:nvSpPr>
          <p:spPr bwMode="auto">
            <a:xfrm>
              <a:off x="10438381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2"/>
            <p:cNvSpPr>
              <a:spLocks/>
            </p:cNvSpPr>
            <p:nvPr userDrawn="1"/>
          </p:nvSpPr>
          <p:spPr bwMode="auto">
            <a:xfrm>
              <a:off x="10591287" y="1180693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3"/>
            <p:cNvSpPr>
              <a:spLocks noEditPoints="1"/>
            </p:cNvSpPr>
            <p:nvPr userDrawn="1"/>
          </p:nvSpPr>
          <p:spPr bwMode="auto">
            <a:xfrm>
              <a:off x="10662989" y="1198835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4"/>
            <p:cNvSpPr>
              <a:spLocks/>
            </p:cNvSpPr>
            <p:nvPr userDrawn="1"/>
          </p:nvSpPr>
          <p:spPr bwMode="auto">
            <a:xfrm>
              <a:off x="10718277" y="1200563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5"/>
            <p:cNvSpPr>
              <a:spLocks noEditPoints="1"/>
            </p:cNvSpPr>
            <p:nvPr userDrawn="1"/>
          </p:nvSpPr>
          <p:spPr bwMode="auto">
            <a:xfrm>
              <a:off x="10779613" y="1198835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6"/>
            <p:cNvSpPr>
              <a:spLocks/>
            </p:cNvSpPr>
            <p:nvPr userDrawn="1"/>
          </p:nvSpPr>
          <p:spPr bwMode="auto">
            <a:xfrm>
              <a:off x="10845267" y="1200563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7"/>
            <p:cNvSpPr>
              <a:spLocks/>
            </p:cNvSpPr>
            <p:nvPr userDrawn="1"/>
          </p:nvSpPr>
          <p:spPr bwMode="auto">
            <a:xfrm>
              <a:off x="10887597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8"/>
            <p:cNvSpPr>
              <a:spLocks/>
            </p:cNvSpPr>
            <p:nvPr userDrawn="1"/>
          </p:nvSpPr>
          <p:spPr bwMode="auto">
            <a:xfrm>
              <a:off x="10953252" y="1198835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9"/>
            <p:cNvSpPr>
              <a:spLocks noEditPoints="1"/>
            </p:cNvSpPr>
            <p:nvPr userDrawn="1"/>
          </p:nvSpPr>
          <p:spPr bwMode="auto">
            <a:xfrm>
              <a:off x="11050870" y="1198835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0"/>
            <p:cNvSpPr>
              <a:spLocks/>
            </p:cNvSpPr>
            <p:nvPr userDrawn="1"/>
          </p:nvSpPr>
          <p:spPr bwMode="auto">
            <a:xfrm>
              <a:off x="11116525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1"/>
            <p:cNvSpPr>
              <a:spLocks/>
            </p:cNvSpPr>
            <p:nvPr userDrawn="1"/>
          </p:nvSpPr>
          <p:spPr bwMode="auto">
            <a:xfrm>
              <a:off x="11176132" y="1188468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42"/>
            <p:cNvSpPr>
              <a:spLocks noChangeArrowheads="1"/>
            </p:cNvSpPr>
            <p:nvPr userDrawn="1"/>
          </p:nvSpPr>
          <p:spPr bwMode="auto">
            <a:xfrm>
              <a:off x="9980526" y="1180693"/>
              <a:ext cx="14686" cy="777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43"/>
            <p:cNvSpPr>
              <a:spLocks noChangeArrowheads="1"/>
            </p:cNvSpPr>
            <p:nvPr userDrawn="1"/>
          </p:nvSpPr>
          <p:spPr bwMode="auto">
            <a:xfrm>
              <a:off x="10532544" y="1180693"/>
              <a:ext cx="13822" cy="777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4"/>
            <p:cNvSpPr>
              <a:spLocks noEditPoints="1"/>
            </p:cNvSpPr>
            <p:nvPr userDrawn="1"/>
          </p:nvSpPr>
          <p:spPr bwMode="auto">
            <a:xfrm>
              <a:off x="11227101" y="943991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C9B63D5-0F3A-4122-ACCD-2C760312898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7200" y="3398454"/>
            <a:ext cx="4409718" cy="304699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79CC15-88DB-4204-B730-1E756063585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200" y="3694527"/>
            <a:ext cx="4409718" cy="270843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167" name="InterSystems Logo" hidden="1"/>
          <p:cNvGrpSpPr/>
          <p:nvPr userDrawn="1"/>
        </p:nvGrpSpPr>
        <p:grpSpPr>
          <a:xfrm>
            <a:off x="9212973" y="886975"/>
            <a:ext cx="1918671" cy="463038"/>
            <a:chOff x="9215030" y="886716"/>
            <a:chExt cx="1918671" cy="463038"/>
          </a:xfrm>
        </p:grpSpPr>
        <p:sp>
          <p:nvSpPr>
            <p:cNvPr id="168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66EA1C-5854-40DE-A5F2-46B3B6ED479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7200" y="1249127"/>
            <a:ext cx="4409718" cy="1900854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C548016-FD56-42C6-91BA-FEB620CB18B3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45"/>
          <p:cNvSpPr>
            <a:spLocks/>
          </p:cNvSpPr>
          <p:nvPr userDrawn="1"/>
        </p:nvSpPr>
        <p:spPr bwMode="auto">
          <a:xfrm>
            <a:off x="9521830" y="729183"/>
            <a:ext cx="114896" cy="427619"/>
          </a:xfrm>
          <a:custGeom>
            <a:avLst/>
            <a:gdLst>
              <a:gd name="T0" fmla="*/ 66 w 133"/>
              <a:gd name="T1" fmla="*/ 36 h 495"/>
              <a:gd name="T2" fmla="*/ 0 w 133"/>
              <a:gd name="T3" fmla="*/ 0 h 495"/>
              <a:gd name="T4" fmla="*/ 0 w 133"/>
              <a:gd name="T5" fmla="*/ 426 h 495"/>
              <a:gd name="T6" fmla="*/ 133 w 133"/>
              <a:gd name="T7" fmla="*/ 495 h 495"/>
              <a:gd name="T8" fmla="*/ 133 w 133"/>
              <a:gd name="T9" fmla="*/ 419 h 495"/>
              <a:gd name="T10" fmla="*/ 66 w 133"/>
              <a:gd name="T11" fmla="*/ 385 h 495"/>
              <a:gd name="T12" fmla="*/ 66 w 133"/>
              <a:gd name="T13" fmla="*/ 36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495">
                <a:moveTo>
                  <a:pt x="66" y="36"/>
                </a:moveTo>
                <a:lnTo>
                  <a:pt x="0" y="0"/>
                </a:lnTo>
                <a:lnTo>
                  <a:pt x="0" y="426"/>
                </a:lnTo>
                <a:lnTo>
                  <a:pt x="133" y="495"/>
                </a:lnTo>
                <a:lnTo>
                  <a:pt x="133" y="419"/>
                </a:lnTo>
                <a:lnTo>
                  <a:pt x="66" y="385"/>
                </a:lnTo>
                <a:lnTo>
                  <a:pt x="66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46"/>
          <p:cNvSpPr>
            <a:spLocks/>
          </p:cNvSpPr>
          <p:nvPr userDrawn="1"/>
        </p:nvSpPr>
        <p:spPr bwMode="auto">
          <a:xfrm>
            <a:off x="9578846" y="693764"/>
            <a:ext cx="114896" cy="425892"/>
          </a:xfrm>
          <a:custGeom>
            <a:avLst/>
            <a:gdLst>
              <a:gd name="T0" fmla="*/ 67 w 133"/>
              <a:gd name="T1" fmla="*/ 460 h 493"/>
              <a:gd name="T2" fmla="*/ 133 w 133"/>
              <a:gd name="T3" fmla="*/ 493 h 493"/>
              <a:gd name="T4" fmla="*/ 133 w 133"/>
              <a:gd name="T5" fmla="*/ 67 h 493"/>
              <a:gd name="T6" fmla="*/ 0 w 133"/>
              <a:gd name="T7" fmla="*/ 0 h 493"/>
              <a:gd name="T8" fmla="*/ 0 w 133"/>
              <a:gd name="T9" fmla="*/ 77 h 493"/>
              <a:gd name="T10" fmla="*/ 67 w 133"/>
              <a:gd name="T11" fmla="*/ 110 h 493"/>
              <a:gd name="T12" fmla="*/ 67 w 133"/>
              <a:gd name="T13" fmla="*/ 46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493">
                <a:moveTo>
                  <a:pt x="67" y="460"/>
                </a:moveTo>
                <a:lnTo>
                  <a:pt x="133" y="493"/>
                </a:lnTo>
                <a:lnTo>
                  <a:pt x="133" y="67"/>
                </a:lnTo>
                <a:lnTo>
                  <a:pt x="0" y="0"/>
                </a:lnTo>
                <a:lnTo>
                  <a:pt x="0" y="77"/>
                </a:lnTo>
                <a:lnTo>
                  <a:pt x="67" y="110"/>
                </a:lnTo>
                <a:lnTo>
                  <a:pt x="67" y="4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2.91667E-6 0.0261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-4.58333E-6 -0.03889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2.59259E-6 L -0.16107 -2.59259E-6 " pathEditMode="relative" rAng="0" ptsTypes="AA">
                                      <p:cBhvr>
                                        <p:cTn id="22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1" grpId="1" animBg="1"/>
      <p:bldP spid="92" grpId="0" animBg="1"/>
      <p:bldP spid="9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(Busine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2D18BF-2FAC-4D98-A229-E03EB74D081B}"/>
              </a:ext>
            </a:extLst>
          </p:cNvPr>
          <p:cNvSpPr txBox="1"/>
          <p:nvPr userDrawn="1"/>
        </p:nvSpPr>
        <p:spPr>
          <a:xfrm>
            <a:off x="461853" y="1585728"/>
            <a:ext cx="36263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5400" i="1">
                <a:solidFill>
                  <a:schemeClr val="tx1"/>
                </a:solidFill>
              </a:rPr>
              <a:t>Thank you.</a:t>
            </a:r>
          </a:p>
        </p:txBody>
      </p:sp>
      <p:grpSp>
        <p:nvGrpSpPr>
          <p:cNvPr id="50" name="Captions"/>
          <p:cNvGrpSpPr/>
          <p:nvPr userDrawn="1"/>
        </p:nvGrpSpPr>
        <p:grpSpPr>
          <a:xfrm>
            <a:off x="610751" y="1037030"/>
            <a:ext cx="2974329" cy="166729"/>
            <a:chOff x="5722374" y="1037030"/>
            <a:chExt cx="2974329" cy="166729"/>
          </a:xfrm>
          <a:solidFill>
            <a:schemeClr val="tx1"/>
          </a:solidFill>
        </p:grpSpPr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5722374" y="1043078"/>
              <a:ext cx="101938" cy="132173"/>
            </a:xfrm>
            <a:custGeom>
              <a:avLst/>
              <a:gdLst>
                <a:gd name="T0" fmla="*/ 49 w 118"/>
                <a:gd name="T1" fmla="*/ 15 h 153"/>
                <a:gd name="T2" fmla="*/ 0 w 118"/>
                <a:gd name="T3" fmla="*/ 15 h 153"/>
                <a:gd name="T4" fmla="*/ 0 w 118"/>
                <a:gd name="T5" fmla="*/ 0 h 153"/>
                <a:gd name="T6" fmla="*/ 118 w 118"/>
                <a:gd name="T7" fmla="*/ 0 h 153"/>
                <a:gd name="T8" fmla="*/ 118 w 118"/>
                <a:gd name="T9" fmla="*/ 15 h 153"/>
                <a:gd name="T10" fmla="*/ 68 w 118"/>
                <a:gd name="T11" fmla="*/ 15 h 153"/>
                <a:gd name="T12" fmla="*/ 68 w 118"/>
                <a:gd name="T13" fmla="*/ 153 h 153"/>
                <a:gd name="T14" fmla="*/ 49 w 118"/>
                <a:gd name="T15" fmla="*/ 153 h 153"/>
                <a:gd name="T16" fmla="*/ 49 w 118"/>
                <a:gd name="T17" fmla="*/ 1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53">
                  <a:moveTo>
                    <a:pt x="49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5"/>
                  </a:lnTo>
                  <a:lnTo>
                    <a:pt x="68" y="15"/>
                  </a:lnTo>
                  <a:lnTo>
                    <a:pt x="68" y="153"/>
                  </a:lnTo>
                  <a:lnTo>
                    <a:pt x="49" y="153"/>
                  </a:lnTo>
                  <a:lnTo>
                    <a:pt x="4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5846772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5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30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5954757" y="1074177"/>
              <a:ext cx="92435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3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6" y="44"/>
                    <a:pt x="24" y="44"/>
                  </a:cubicBezTo>
                  <a:cubicBezTo>
                    <a:pt x="31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9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3" y="6"/>
                  </a:cubicBezTo>
                  <a:cubicBezTo>
                    <a:pt x="15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EditPoints="1"/>
            </p:cNvSpPr>
            <p:nvPr userDrawn="1"/>
          </p:nvSpPr>
          <p:spPr bwMode="auto">
            <a:xfrm>
              <a:off x="6128396" y="1074177"/>
              <a:ext cx="95890" cy="129582"/>
            </a:xfrm>
            <a:custGeom>
              <a:avLst/>
              <a:gdLst>
                <a:gd name="T0" fmla="*/ 0 w 47"/>
                <a:gd name="T1" fmla="*/ 1 h 63"/>
                <a:gd name="T2" fmla="*/ 7 w 47"/>
                <a:gd name="T3" fmla="*/ 1 h 63"/>
                <a:gd name="T4" fmla="*/ 7 w 47"/>
                <a:gd name="T5" fmla="*/ 11 h 63"/>
                <a:gd name="T6" fmla="*/ 25 w 47"/>
                <a:gd name="T7" fmla="*/ 0 h 63"/>
                <a:gd name="T8" fmla="*/ 47 w 47"/>
                <a:gd name="T9" fmla="*/ 25 h 63"/>
                <a:gd name="T10" fmla="*/ 47 w 47"/>
                <a:gd name="T11" fmla="*/ 25 h 63"/>
                <a:gd name="T12" fmla="*/ 25 w 47"/>
                <a:gd name="T13" fmla="*/ 50 h 63"/>
                <a:gd name="T14" fmla="*/ 7 w 47"/>
                <a:gd name="T15" fmla="*/ 40 h 63"/>
                <a:gd name="T16" fmla="*/ 7 w 47"/>
                <a:gd name="T17" fmla="*/ 63 h 63"/>
                <a:gd name="T18" fmla="*/ 0 w 47"/>
                <a:gd name="T19" fmla="*/ 63 h 63"/>
                <a:gd name="T20" fmla="*/ 0 w 47"/>
                <a:gd name="T21" fmla="*/ 1 h 63"/>
                <a:gd name="T22" fmla="*/ 40 w 47"/>
                <a:gd name="T23" fmla="*/ 25 h 63"/>
                <a:gd name="T24" fmla="*/ 40 w 47"/>
                <a:gd name="T25" fmla="*/ 25 h 63"/>
                <a:gd name="T26" fmla="*/ 23 w 47"/>
                <a:gd name="T27" fmla="*/ 7 h 63"/>
                <a:gd name="T28" fmla="*/ 6 w 47"/>
                <a:gd name="T29" fmla="*/ 25 h 63"/>
                <a:gd name="T30" fmla="*/ 6 w 47"/>
                <a:gd name="T31" fmla="*/ 25 h 63"/>
                <a:gd name="T32" fmla="*/ 23 w 47"/>
                <a:gd name="T33" fmla="*/ 43 h 63"/>
                <a:gd name="T34" fmla="*/ 40 w 47"/>
                <a:gd name="T35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3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0" y="5"/>
                    <a:pt x="16" y="0"/>
                    <a:pt x="25" y="0"/>
                  </a:cubicBezTo>
                  <a:cubicBezTo>
                    <a:pt x="36" y="0"/>
                    <a:pt x="47" y="9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40"/>
                    <a:pt x="36" y="50"/>
                    <a:pt x="25" y="50"/>
                  </a:cubicBezTo>
                  <a:cubicBezTo>
                    <a:pt x="16" y="50"/>
                    <a:pt x="10" y="45"/>
                    <a:pt x="7" y="4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0" y="1"/>
                  </a:lnTo>
                  <a:close/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14"/>
                    <a:pt x="32" y="7"/>
                    <a:pt x="23" y="7"/>
                  </a:cubicBezTo>
                  <a:cubicBezTo>
                    <a:pt x="15" y="7"/>
                    <a:pt x="6" y="14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36"/>
                    <a:pt x="15" y="43"/>
                    <a:pt x="23" y="43"/>
                  </a:cubicBezTo>
                  <a:cubicBezTo>
                    <a:pt x="33" y="43"/>
                    <a:pt x="40" y="37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6245020" y="1074177"/>
              <a:ext cx="100210" cy="102801"/>
            </a:xfrm>
            <a:custGeom>
              <a:avLst/>
              <a:gdLst>
                <a:gd name="T0" fmla="*/ 0 w 49"/>
                <a:gd name="T1" fmla="*/ 25 h 50"/>
                <a:gd name="T2" fmla="*/ 0 w 49"/>
                <a:gd name="T3" fmla="*/ 25 h 50"/>
                <a:gd name="T4" fmla="*/ 25 w 49"/>
                <a:gd name="T5" fmla="*/ 0 h 50"/>
                <a:gd name="T6" fmla="*/ 49 w 49"/>
                <a:gd name="T7" fmla="*/ 25 h 50"/>
                <a:gd name="T8" fmla="*/ 49 w 49"/>
                <a:gd name="T9" fmla="*/ 25 h 50"/>
                <a:gd name="T10" fmla="*/ 25 w 49"/>
                <a:gd name="T11" fmla="*/ 50 h 50"/>
                <a:gd name="T12" fmla="*/ 0 w 49"/>
                <a:gd name="T13" fmla="*/ 25 h 50"/>
                <a:gd name="T14" fmla="*/ 42 w 49"/>
                <a:gd name="T15" fmla="*/ 25 h 50"/>
                <a:gd name="T16" fmla="*/ 42 w 49"/>
                <a:gd name="T17" fmla="*/ 25 h 50"/>
                <a:gd name="T18" fmla="*/ 25 w 49"/>
                <a:gd name="T19" fmla="*/ 7 h 50"/>
                <a:gd name="T20" fmla="*/ 7 w 49"/>
                <a:gd name="T21" fmla="*/ 25 h 50"/>
                <a:gd name="T22" fmla="*/ 7 w 49"/>
                <a:gd name="T23" fmla="*/ 25 h 50"/>
                <a:gd name="T24" fmla="*/ 25 w 49"/>
                <a:gd name="T25" fmla="*/ 43 h 50"/>
                <a:gd name="T26" fmla="*/ 42 w 49"/>
                <a:gd name="T2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49" y="12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38"/>
                    <a:pt x="39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lose/>
                  <a:moveTo>
                    <a:pt x="42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42" y="15"/>
                    <a:pt x="35" y="7"/>
                    <a:pt x="25" y="7"/>
                  </a:cubicBezTo>
                  <a:cubicBezTo>
                    <a:pt x="14" y="7"/>
                    <a:pt x="7" y="1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35"/>
                    <a:pt x="15" y="43"/>
                    <a:pt x="25" y="43"/>
                  </a:cubicBezTo>
                  <a:cubicBezTo>
                    <a:pt x="35" y="43"/>
                    <a:pt x="42" y="35"/>
                    <a:pt x="4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359052" y="1075905"/>
              <a:ext cx="145131" cy="99346"/>
            </a:xfrm>
            <a:custGeom>
              <a:avLst/>
              <a:gdLst>
                <a:gd name="T0" fmla="*/ 0 w 168"/>
                <a:gd name="T1" fmla="*/ 0 h 115"/>
                <a:gd name="T2" fmla="*/ 17 w 168"/>
                <a:gd name="T3" fmla="*/ 0 h 115"/>
                <a:gd name="T4" fmla="*/ 48 w 168"/>
                <a:gd name="T5" fmla="*/ 91 h 115"/>
                <a:gd name="T6" fmla="*/ 76 w 168"/>
                <a:gd name="T7" fmla="*/ 0 h 115"/>
                <a:gd name="T8" fmla="*/ 90 w 168"/>
                <a:gd name="T9" fmla="*/ 0 h 115"/>
                <a:gd name="T10" fmla="*/ 121 w 168"/>
                <a:gd name="T11" fmla="*/ 91 h 115"/>
                <a:gd name="T12" fmla="*/ 149 w 168"/>
                <a:gd name="T13" fmla="*/ 0 h 115"/>
                <a:gd name="T14" fmla="*/ 168 w 168"/>
                <a:gd name="T15" fmla="*/ 0 h 115"/>
                <a:gd name="T16" fmla="*/ 128 w 168"/>
                <a:gd name="T17" fmla="*/ 115 h 115"/>
                <a:gd name="T18" fmla="*/ 114 w 168"/>
                <a:gd name="T19" fmla="*/ 115 h 115"/>
                <a:gd name="T20" fmla="*/ 83 w 168"/>
                <a:gd name="T21" fmla="*/ 27 h 115"/>
                <a:gd name="T22" fmla="*/ 55 w 168"/>
                <a:gd name="T23" fmla="*/ 115 h 115"/>
                <a:gd name="T24" fmla="*/ 38 w 168"/>
                <a:gd name="T25" fmla="*/ 115 h 115"/>
                <a:gd name="T26" fmla="*/ 0 w 168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5">
                  <a:moveTo>
                    <a:pt x="0" y="0"/>
                  </a:moveTo>
                  <a:lnTo>
                    <a:pt x="17" y="0"/>
                  </a:lnTo>
                  <a:lnTo>
                    <a:pt x="48" y="91"/>
                  </a:lnTo>
                  <a:lnTo>
                    <a:pt x="76" y="0"/>
                  </a:lnTo>
                  <a:lnTo>
                    <a:pt x="90" y="0"/>
                  </a:lnTo>
                  <a:lnTo>
                    <a:pt x="121" y="91"/>
                  </a:lnTo>
                  <a:lnTo>
                    <a:pt x="149" y="0"/>
                  </a:lnTo>
                  <a:lnTo>
                    <a:pt x="168" y="0"/>
                  </a:lnTo>
                  <a:lnTo>
                    <a:pt x="128" y="115"/>
                  </a:lnTo>
                  <a:lnTo>
                    <a:pt x="114" y="115"/>
                  </a:lnTo>
                  <a:lnTo>
                    <a:pt x="83" y="27"/>
                  </a:lnTo>
                  <a:lnTo>
                    <a:pt x="55" y="115"/>
                  </a:lnTo>
                  <a:lnTo>
                    <a:pt x="38" y="1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6516277" y="1074177"/>
              <a:ext cx="92435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3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6" y="44"/>
                    <a:pt x="24" y="44"/>
                  </a:cubicBezTo>
                  <a:cubicBezTo>
                    <a:pt x="30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3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632901" y="1074177"/>
              <a:ext cx="53560" cy="101074"/>
            </a:xfrm>
            <a:custGeom>
              <a:avLst/>
              <a:gdLst>
                <a:gd name="T0" fmla="*/ 0 w 26"/>
                <a:gd name="T1" fmla="*/ 1 h 49"/>
                <a:gd name="T2" fmla="*/ 7 w 26"/>
                <a:gd name="T3" fmla="*/ 1 h 49"/>
                <a:gd name="T4" fmla="*/ 7 w 26"/>
                <a:gd name="T5" fmla="*/ 14 h 49"/>
                <a:gd name="T6" fmla="*/ 26 w 26"/>
                <a:gd name="T7" fmla="*/ 1 h 49"/>
                <a:gd name="T8" fmla="*/ 26 w 26"/>
                <a:gd name="T9" fmla="*/ 8 h 49"/>
                <a:gd name="T10" fmla="*/ 26 w 26"/>
                <a:gd name="T11" fmla="*/ 8 h 49"/>
                <a:gd name="T12" fmla="*/ 7 w 26"/>
                <a:gd name="T13" fmla="*/ 30 h 49"/>
                <a:gd name="T14" fmla="*/ 7 w 26"/>
                <a:gd name="T15" fmla="*/ 49 h 49"/>
                <a:gd name="T16" fmla="*/ 0 w 26"/>
                <a:gd name="T17" fmla="*/ 49 h 49"/>
                <a:gd name="T18" fmla="*/ 0 w 26"/>
                <a:gd name="T1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1" y="6"/>
                    <a:pt x="17" y="0"/>
                    <a:pt x="26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6" y="8"/>
                    <a:pt x="7" y="16"/>
                    <a:pt x="7" y="3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6764210" y="1037030"/>
              <a:ext cx="97618" cy="139948"/>
            </a:xfrm>
            <a:custGeom>
              <a:avLst/>
              <a:gdLst>
                <a:gd name="T0" fmla="*/ 7 w 48"/>
                <a:gd name="T1" fmla="*/ 58 h 68"/>
                <a:gd name="T2" fmla="*/ 7 w 48"/>
                <a:gd name="T3" fmla="*/ 67 h 68"/>
                <a:gd name="T4" fmla="*/ 0 w 48"/>
                <a:gd name="T5" fmla="*/ 67 h 68"/>
                <a:gd name="T6" fmla="*/ 0 w 48"/>
                <a:gd name="T7" fmla="*/ 0 h 68"/>
                <a:gd name="T8" fmla="*/ 7 w 48"/>
                <a:gd name="T9" fmla="*/ 0 h 68"/>
                <a:gd name="T10" fmla="*/ 7 w 48"/>
                <a:gd name="T11" fmla="*/ 29 h 68"/>
                <a:gd name="T12" fmla="*/ 26 w 48"/>
                <a:gd name="T13" fmla="*/ 18 h 68"/>
                <a:gd name="T14" fmla="*/ 48 w 48"/>
                <a:gd name="T15" fmla="*/ 43 h 68"/>
                <a:gd name="T16" fmla="*/ 48 w 48"/>
                <a:gd name="T17" fmla="*/ 43 h 68"/>
                <a:gd name="T18" fmla="*/ 26 w 48"/>
                <a:gd name="T19" fmla="*/ 68 h 68"/>
                <a:gd name="T20" fmla="*/ 7 w 48"/>
                <a:gd name="T21" fmla="*/ 58 h 68"/>
                <a:gd name="T22" fmla="*/ 41 w 48"/>
                <a:gd name="T23" fmla="*/ 43 h 68"/>
                <a:gd name="T24" fmla="*/ 41 w 48"/>
                <a:gd name="T25" fmla="*/ 43 h 68"/>
                <a:gd name="T26" fmla="*/ 24 w 48"/>
                <a:gd name="T27" fmla="*/ 25 h 68"/>
                <a:gd name="T28" fmla="*/ 7 w 48"/>
                <a:gd name="T29" fmla="*/ 43 h 68"/>
                <a:gd name="T30" fmla="*/ 7 w 48"/>
                <a:gd name="T31" fmla="*/ 43 h 68"/>
                <a:gd name="T32" fmla="*/ 24 w 48"/>
                <a:gd name="T33" fmla="*/ 61 h 68"/>
                <a:gd name="T34" fmla="*/ 41 w 48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68">
                  <a:moveTo>
                    <a:pt x="7" y="58"/>
                  </a:move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1" y="23"/>
                    <a:pt x="17" y="18"/>
                    <a:pt x="26" y="18"/>
                  </a:cubicBezTo>
                  <a:cubicBezTo>
                    <a:pt x="37" y="18"/>
                    <a:pt x="48" y="27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58"/>
                    <a:pt x="37" y="68"/>
                    <a:pt x="26" y="68"/>
                  </a:cubicBezTo>
                  <a:cubicBezTo>
                    <a:pt x="17" y="68"/>
                    <a:pt x="11" y="63"/>
                    <a:pt x="7" y="58"/>
                  </a:cubicBezTo>
                  <a:close/>
                  <a:moveTo>
                    <a:pt x="41" y="43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32"/>
                    <a:pt x="33" y="25"/>
                    <a:pt x="24" y="25"/>
                  </a:cubicBezTo>
                  <a:cubicBezTo>
                    <a:pt x="15" y="25"/>
                    <a:pt x="7" y="3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54"/>
                    <a:pt x="15" y="61"/>
                    <a:pt x="24" y="61"/>
                  </a:cubicBezTo>
                  <a:cubicBezTo>
                    <a:pt x="33" y="61"/>
                    <a:pt x="41" y="55"/>
                    <a:pt x="4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EditPoints="1"/>
            </p:cNvSpPr>
            <p:nvPr userDrawn="1"/>
          </p:nvSpPr>
          <p:spPr bwMode="auto">
            <a:xfrm>
              <a:off x="6882561" y="1074177"/>
              <a:ext cx="91571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2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5" y="44"/>
                    <a:pt x="24" y="44"/>
                  </a:cubicBezTo>
                  <a:cubicBezTo>
                    <a:pt x="30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2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998321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5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29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EditPoints="1"/>
            </p:cNvSpPr>
            <p:nvPr userDrawn="1"/>
          </p:nvSpPr>
          <p:spPr bwMode="auto">
            <a:xfrm>
              <a:off x="7113216" y="1038758"/>
              <a:ext cx="16414" cy="136493"/>
            </a:xfrm>
            <a:custGeom>
              <a:avLst/>
              <a:gdLst>
                <a:gd name="T0" fmla="*/ 0 w 19"/>
                <a:gd name="T1" fmla="*/ 0 h 158"/>
                <a:gd name="T2" fmla="*/ 19 w 19"/>
                <a:gd name="T3" fmla="*/ 0 h 158"/>
                <a:gd name="T4" fmla="*/ 19 w 19"/>
                <a:gd name="T5" fmla="*/ 20 h 158"/>
                <a:gd name="T6" fmla="*/ 0 w 19"/>
                <a:gd name="T7" fmla="*/ 20 h 158"/>
                <a:gd name="T8" fmla="*/ 0 w 19"/>
                <a:gd name="T9" fmla="*/ 0 h 158"/>
                <a:gd name="T10" fmla="*/ 2 w 19"/>
                <a:gd name="T11" fmla="*/ 43 h 158"/>
                <a:gd name="T12" fmla="*/ 19 w 19"/>
                <a:gd name="T13" fmla="*/ 43 h 158"/>
                <a:gd name="T14" fmla="*/ 19 w 19"/>
                <a:gd name="T15" fmla="*/ 158 h 158"/>
                <a:gd name="T16" fmla="*/ 2 w 19"/>
                <a:gd name="T17" fmla="*/ 158 h 158"/>
                <a:gd name="T18" fmla="*/ 2 w 19"/>
                <a:gd name="T19" fmla="*/ 4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58">
                  <a:moveTo>
                    <a:pt x="0" y="0"/>
                  </a:moveTo>
                  <a:lnTo>
                    <a:pt x="19" y="0"/>
                  </a:lnTo>
                  <a:lnTo>
                    <a:pt x="1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2" y="43"/>
                  </a:moveTo>
                  <a:lnTo>
                    <a:pt x="19" y="43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7162457" y="1074177"/>
              <a:ext cx="83796" cy="101074"/>
            </a:xfrm>
            <a:custGeom>
              <a:avLst/>
              <a:gdLst>
                <a:gd name="T0" fmla="*/ 0 w 41"/>
                <a:gd name="T1" fmla="*/ 1 h 49"/>
                <a:gd name="T2" fmla="*/ 7 w 41"/>
                <a:gd name="T3" fmla="*/ 1 h 49"/>
                <a:gd name="T4" fmla="*/ 7 w 41"/>
                <a:gd name="T5" fmla="*/ 10 h 49"/>
                <a:gd name="T6" fmla="*/ 23 w 41"/>
                <a:gd name="T7" fmla="*/ 0 h 49"/>
                <a:gd name="T8" fmla="*/ 41 w 41"/>
                <a:gd name="T9" fmla="*/ 19 h 49"/>
                <a:gd name="T10" fmla="*/ 41 w 41"/>
                <a:gd name="T11" fmla="*/ 49 h 49"/>
                <a:gd name="T12" fmla="*/ 34 w 41"/>
                <a:gd name="T13" fmla="*/ 49 h 49"/>
                <a:gd name="T14" fmla="*/ 34 w 41"/>
                <a:gd name="T15" fmla="*/ 21 h 49"/>
                <a:gd name="T16" fmla="*/ 21 w 41"/>
                <a:gd name="T17" fmla="*/ 7 h 49"/>
                <a:gd name="T18" fmla="*/ 7 w 41"/>
                <a:gd name="T19" fmla="*/ 22 h 49"/>
                <a:gd name="T20" fmla="*/ 7 w 41"/>
                <a:gd name="T21" fmla="*/ 49 h 49"/>
                <a:gd name="T22" fmla="*/ 0 w 41"/>
                <a:gd name="T23" fmla="*/ 49 h 49"/>
                <a:gd name="T24" fmla="*/ 0 w 41"/>
                <a:gd name="T25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0" y="5"/>
                    <a:pt x="15" y="0"/>
                    <a:pt x="23" y="0"/>
                  </a:cubicBezTo>
                  <a:cubicBezTo>
                    <a:pt x="35" y="0"/>
                    <a:pt x="41" y="8"/>
                    <a:pt x="41" y="1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12"/>
                    <a:pt x="30" y="7"/>
                    <a:pt x="21" y="7"/>
                  </a:cubicBezTo>
                  <a:cubicBezTo>
                    <a:pt x="13" y="7"/>
                    <a:pt x="7" y="13"/>
                    <a:pt x="7" y="2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7272170" y="1037030"/>
              <a:ext cx="95890" cy="139948"/>
            </a:xfrm>
            <a:custGeom>
              <a:avLst/>
              <a:gdLst>
                <a:gd name="T0" fmla="*/ 0 w 47"/>
                <a:gd name="T1" fmla="*/ 43 h 68"/>
                <a:gd name="T2" fmla="*/ 0 w 47"/>
                <a:gd name="T3" fmla="*/ 43 h 68"/>
                <a:gd name="T4" fmla="*/ 22 w 47"/>
                <a:gd name="T5" fmla="*/ 18 h 68"/>
                <a:gd name="T6" fmla="*/ 40 w 47"/>
                <a:gd name="T7" fmla="*/ 28 h 68"/>
                <a:gd name="T8" fmla="*/ 40 w 47"/>
                <a:gd name="T9" fmla="*/ 0 h 68"/>
                <a:gd name="T10" fmla="*/ 47 w 47"/>
                <a:gd name="T11" fmla="*/ 0 h 68"/>
                <a:gd name="T12" fmla="*/ 47 w 47"/>
                <a:gd name="T13" fmla="*/ 67 h 68"/>
                <a:gd name="T14" fmla="*/ 40 w 47"/>
                <a:gd name="T15" fmla="*/ 67 h 68"/>
                <a:gd name="T16" fmla="*/ 40 w 47"/>
                <a:gd name="T17" fmla="*/ 57 h 68"/>
                <a:gd name="T18" fmla="*/ 22 w 47"/>
                <a:gd name="T19" fmla="*/ 68 h 68"/>
                <a:gd name="T20" fmla="*/ 0 w 47"/>
                <a:gd name="T21" fmla="*/ 43 h 68"/>
                <a:gd name="T22" fmla="*/ 40 w 47"/>
                <a:gd name="T23" fmla="*/ 43 h 68"/>
                <a:gd name="T24" fmla="*/ 40 w 47"/>
                <a:gd name="T25" fmla="*/ 43 h 68"/>
                <a:gd name="T26" fmla="*/ 23 w 47"/>
                <a:gd name="T27" fmla="*/ 25 h 68"/>
                <a:gd name="T28" fmla="*/ 7 w 47"/>
                <a:gd name="T29" fmla="*/ 43 h 68"/>
                <a:gd name="T30" fmla="*/ 7 w 47"/>
                <a:gd name="T31" fmla="*/ 43 h 68"/>
                <a:gd name="T32" fmla="*/ 23 w 47"/>
                <a:gd name="T33" fmla="*/ 61 h 68"/>
                <a:gd name="T34" fmla="*/ 40 w 47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8"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8"/>
                    <a:pt x="11" y="18"/>
                    <a:pt x="22" y="18"/>
                  </a:cubicBezTo>
                  <a:cubicBezTo>
                    <a:pt x="31" y="18"/>
                    <a:pt x="36" y="23"/>
                    <a:pt x="40" y="2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6" y="63"/>
                    <a:pt x="31" y="68"/>
                    <a:pt x="22" y="68"/>
                  </a:cubicBezTo>
                  <a:cubicBezTo>
                    <a:pt x="11" y="68"/>
                    <a:pt x="0" y="59"/>
                    <a:pt x="0" y="43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32"/>
                    <a:pt x="32" y="25"/>
                    <a:pt x="23" y="25"/>
                  </a:cubicBezTo>
                  <a:cubicBezTo>
                    <a:pt x="14" y="25"/>
                    <a:pt x="7" y="31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54"/>
                    <a:pt x="14" y="61"/>
                    <a:pt x="23" y="61"/>
                  </a:cubicBezTo>
                  <a:cubicBezTo>
                    <a:pt x="32" y="61"/>
                    <a:pt x="40" y="54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/>
            </p:cNvSpPr>
            <p:nvPr userDrawn="1"/>
          </p:nvSpPr>
          <p:spPr bwMode="auto">
            <a:xfrm>
              <a:off x="7448401" y="1075905"/>
              <a:ext cx="145131" cy="99346"/>
            </a:xfrm>
            <a:custGeom>
              <a:avLst/>
              <a:gdLst>
                <a:gd name="T0" fmla="*/ 0 w 168"/>
                <a:gd name="T1" fmla="*/ 0 h 115"/>
                <a:gd name="T2" fmla="*/ 19 w 168"/>
                <a:gd name="T3" fmla="*/ 0 h 115"/>
                <a:gd name="T4" fmla="*/ 47 w 168"/>
                <a:gd name="T5" fmla="*/ 91 h 115"/>
                <a:gd name="T6" fmla="*/ 78 w 168"/>
                <a:gd name="T7" fmla="*/ 0 h 115"/>
                <a:gd name="T8" fmla="*/ 92 w 168"/>
                <a:gd name="T9" fmla="*/ 0 h 115"/>
                <a:gd name="T10" fmla="*/ 120 w 168"/>
                <a:gd name="T11" fmla="*/ 91 h 115"/>
                <a:gd name="T12" fmla="*/ 151 w 168"/>
                <a:gd name="T13" fmla="*/ 0 h 115"/>
                <a:gd name="T14" fmla="*/ 168 w 168"/>
                <a:gd name="T15" fmla="*/ 0 h 115"/>
                <a:gd name="T16" fmla="*/ 127 w 168"/>
                <a:gd name="T17" fmla="*/ 115 h 115"/>
                <a:gd name="T18" fmla="*/ 113 w 168"/>
                <a:gd name="T19" fmla="*/ 115 h 115"/>
                <a:gd name="T20" fmla="*/ 85 w 168"/>
                <a:gd name="T21" fmla="*/ 27 h 115"/>
                <a:gd name="T22" fmla="*/ 54 w 168"/>
                <a:gd name="T23" fmla="*/ 115 h 115"/>
                <a:gd name="T24" fmla="*/ 40 w 168"/>
                <a:gd name="T25" fmla="*/ 115 h 115"/>
                <a:gd name="T26" fmla="*/ 0 w 168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5">
                  <a:moveTo>
                    <a:pt x="0" y="0"/>
                  </a:moveTo>
                  <a:lnTo>
                    <a:pt x="19" y="0"/>
                  </a:lnTo>
                  <a:lnTo>
                    <a:pt x="47" y="91"/>
                  </a:lnTo>
                  <a:lnTo>
                    <a:pt x="78" y="0"/>
                  </a:lnTo>
                  <a:lnTo>
                    <a:pt x="92" y="0"/>
                  </a:lnTo>
                  <a:lnTo>
                    <a:pt x="120" y="91"/>
                  </a:lnTo>
                  <a:lnTo>
                    <a:pt x="151" y="0"/>
                  </a:lnTo>
                  <a:lnTo>
                    <a:pt x="168" y="0"/>
                  </a:lnTo>
                  <a:lnTo>
                    <a:pt x="127" y="115"/>
                  </a:lnTo>
                  <a:lnTo>
                    <a:pt x="113" y="115"/>
                  </a:lnTo>
                  <a:lnTo>
                    <a:pt x="85" y="27"/>
                  </a:lnTo>
                  <a:lnTo>
                    <a:pt x="54" y="115"/>
                  </a:lnTo>
                  <a:lnTo>
                    <a:pt x="40" y="1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/>
            </p:cNvSpPr>
            <p:nvPr userDrawn="1"/>
          </p:nvSpPr>
          <p:spPr bwMode="auto">
            <a:xfrm>
              <a:off x="7617721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4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29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EditPoints="1"/>
            </p:cNvSpPr>
            <p:nvPr userDrawn="1"/>
          </p:nvSpPr>
          <p:spPr bwMode="auto">
            <a:xfrm>
              <a:off x="7723978" y="1075905"/>
              <a:ext cx="85524" cy="101074"/>
            </a:xfrm>
            <a:custGeom>
              <a:avLst/>
              <a:gdLst>
                <a:gd name="T0" fmla="*/ 0 w 42"/>
                <a:gd name="T1" fmla="*/ 34 h 49"/>
                <a:gd name="T2" fmla="*/ 0 w 42"/>
                <a:gd name="T3" fmla="*/ 34 h 49"/>
                <a:gd name="T4" fmla="*/ 20 w 42"/>
                <a:gd name="T5" fmla="*/ 18 h 49"/>
                <a:gd name="T6" fmla="*/ 35 w 42"/>
                <a:gd name="T7" fmla="*/ 20 h 49"/>
                <a:gd name="T8" fmla="*/ 35 w 42"/>
                <a:gd name="T9" fmla="*/ 19 h 49"/>
                <a:gd name="T10" fmla="*/ 21 w 42"/>
                <a:gd name="T11" fmla="*/ 6 h 49"/>
                <a:gd name="T12" fmla="*/ 7 w 42"/>
                <a:gd name="T13" fmla="*/ 9 h 49"/>
                <a:gd name="T14" fmla="*/ 4 w 42"/>
                <a:gd name="T15" fmla="*/ 4 h 49"/>
                <a:gd name="T16" fmla="*/ 22 w 42"/>
                <a:gd name="T17" fmla="*/ 0 h 49"/>
                <a:gd name="T18" fmla="*/ 37 w 42"/>
                <a:gd name="T19" fmla="*/ 5 h 49"/>
                <a:gd name="T20" fmla="*/ 42 w 42"/>
                <a:gd name="T21" fmla="*/ 19 h 49"/>
                <a:gd name="T22" fmla="*/ 42 w 42"/>
                <a:gd name="T23" fmla="*/ 48 h 49"/>
                <a:gd name="T24" fmla="*/ 35 w 42"/>
                <a:gd name="T25" fmla="*/ 48 h 49"/>
                <a:gd name="T26" fmla="*/ 35 w 42"/>
                <a:gd name="T27" fmla="*/ 40 h 49"/>
                <a:gd name="T28" fmla="*/ 18 w 42"/>
                <a:gd name="T29" fmla="*/ 49 h 49"/>
                <a:gd name="T30" fmla="*/ 0 w 42"/>
                <a:gd name="T31" fmla="*/ 34 h 49"/>
                <a:gd name="T32" fmla="*/ 35 w 42"/>
                <a:gd name="T33" fmla="*/ 30 h 49"/>
                <a:gd name="T34" fmla="*/ 35 w 42"/>
                <a:gd name="T35" fmla="*/ 26 h 49"/>
                <a:gd name="T36" fmla="*/ 21 w 42"/>
                <a:gd name="T37" fmla="*/ 24 h 49"/>
                <a:gd name="T38" fmla="*/ 7 w 42"/>
                <a:gd name="T39" fmla="*/ 33 h 49"/>
                <a:gd name="T40" fmla="*/ 7 w 42"/>
                <a:gd name="T41" fmla="*/ 34 h 49"/>
                <a:gd name="T42" fmla="*/ 19 w 42"/>
                <a:gd name="T43" fmla="*/ 43 h 49"/>
                <a:gd name="T44" fmla="*/ 35 w 42"/>
                <a:gd name="T45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49"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24"/>
                    <a:pt x="8" y="18"/>
                    <a:pt x="20" y="18"/>
                  </a:cubicBezTo>
                  <a:cubicBezTo>
                    <a:pt x="26" y="18"/>
                    <a:pt x="31" y="19"/>
                    <a:pt x="35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0"/>
                    <a:pt x="30" y="6"/>
                    <a:pt x="21" y="6"/>
                  </a:cubicBezTo>
                  <a:cubicBezTo>
                    <a:pt x="15" y="6"/>
                    <a:pt x="11" y="7"/>
                    <a:pt x="7" y="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" y="1"/>
                    <a:pt x="15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0" y="8"/>
                    <a:pt x="42" y="13"/>
                    <a:pt x="42" y="19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2" y="45"/>
                    <a:pt x="26" y="49"/>
                    <a:pt x="18" y="49"/>
                  </a:cubicBezTo>
                  <a:cubicBezTo>
                    <a:pt x="9" y="49"/>
                    <a:pt x="0" y="44"/>
                    <a:pt x="0" y="34"/>
                  </a:cubicBezTo>
                  <a:close/>
                  <a:moveTo>
                    <a:pt x="35" y="30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2" y="25"/>
                    <a:pt x="27" y="24"/>
                    <a:pt x="21" y="24"/>
                  </a:cubicBezTo>
                  <a:cubicBezTo>
                    <a:pt x="12" y="24"/>
                    <a:pt x="7" y="28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40"/>
                    <a:pt x="13" y="43"/>
                    <a:pt x="19" y="43"/>
                  </a:cubicBezTo>
                  <a:cubicBezTo>
                    <a:pt x="28" y="43"/>
                    <a:pt x="35" y="38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/>
            </p:cNvSpPr>
            <p:nvPr userDrawn="1"/>
          </p:nvSpPr>
          <p:spPr bwMode="auto">
            <a:xfrm>
              <a:off x="7830234" y="1047397"/>
              <a:ext cx="58744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8 w 29"/>
                <a:gd name="T27" fmla="*/ 54 h 62"/>
                <a:gd name="T28" fmla="*/ 28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8" y="54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2"/>
                    <a:pt x="23" y="62"/>
                    <a:pt x="20" y="62"/>
                  </a:cubicBezTo>
                  <a:cubicBezTo>
                    <a:pt x="12" y="62"/>
                    <a:pt x="7" y="59"/>
                    <a:pt x="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7969319" y="1074177"/>
              <a:ext cx="146859" cy="101074"/>
            </a:xfrm>
            <a:custGeom>
              <a:avLst/>
              <a:gdLst>
                <a:gd name="T0" fmla="*/ 0 w 72"/>
                <a:gd name="T1" fmla="*/ 1 h 49"/>
                <a:gd name="T2" fmla="*/ 7 w 72"/>
                <a:gd name="T3" fmla="*/ 1 h 49"/>
                <a:gd name="T4" fmla="*/ 7 w 72"/>
                <a:gd name="T5" fmla="*/ 9 h 49"/>
                <a:gd name="T6" fmla="*/ 23 w 72"/>
                <a:gd name="T7" fmla="*/ 0 h 49"/>
                <a:gd name="T8" fmla="*/ 38 w 72"/>
                <a:gd name="T9" fmla="*/ 10 h 49"/>
                <a:gd name="T10" fmla="*/ 54 w 72"/>
                <a:gd name="T11" fmla="*/ 0 h 49"/>
                <a:gd name="T12" fmla="*/ 72 w 72"/>
                <a:gd name="T13" fmla="*/ 19 h 49"/>
                <a:gd name="T14" fmla="*/ 72 w 72"/>
                <a:gd name="T15" fmla="*/ 49 h 49"/>
                <a:gd name="T16" fmla="*/ 65 w 72"/>
                <a:gd name="T17" fmla="*/ 49 h 49"/>
                <a:gd name="T18" fmla="*/ 65 w 72"/>
                <a:gd name="T19" fmla="*/ 21 h 49"/>
                <a:gd name="T20" fmla="*/ 53 w 72"/>
                <a:gd name="T21" fmla="*/ 7 h 49"/>
                <a:gd name="T22" fmla="*/ 40 w 72"/>
                <a:gd name="T23" fmla="*/ 21 h 49"/>
                <a:gd name="T24" fmla="*/ 40 w 72"/>
                <a:gd name="T25" fmla="*/ 49 h 49"/>
                <a:gd name="T26" fmla="*/ 33 w 72"/>
                <a:gd name="T27" fmla="*/ 49 h 49"/>
                <a:gd name="T28" fmla="*/ 33 w 72"/>
                <a:gd name="T29" fmla="*/ 21 h 49"/>
                <a:gd name="T30" fmla="*/ 21 w 72"/>
                <a:gd name="T31" fmla="*/ 7 h 49"/>
                <a:gd name="T32" fmla="*/ 7 w 72"/>
                <a:gd name="T33" fmla="*/ 22 h 49"/>
                <a:gd name="T34" fmla="*/ 7 w 72"/>
                <a:gd name="T35" fmla="*/ 49 h 49"/>
                <a:gd name="T36" fmla="*/ 0 w 72"/>
                <a:gd name="T37" fmla="*/ 49 h 49"/>
                <a:gd name="T38" fmla="*/ 0 w 72"/>
                <a:gd name="T3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5"/>
                    <a:pt x="15" y="0"/>
                    <a:pt x="23" y="0"/>
                  </a:cubicBezTo>
                  <a:cubicBezTo>
                    <a:pt x="30" y="0"/>
                    <a:pt x="35" y="5"/>
                    <a:pt x="38" y="10"/>
                  </a:cubicBezTo>
                  <a:cubicBezTo>
                    <a:pt x="41" y="5"/>
                    <a:pt x="46" y="0"/>
                    <a:pt x="54" y="0"/>
                  </a:cubicBezTo>
                  <a:cubicBezTo>
                    <a:pt x="65" y="0"/>
                    <a:pt x="72" y="8"/>
                    <a:pt x="72" y="19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2"/>
                    <a:pt x="60" y="7"/>
                    <a:pt x="53" y="7"/>
                  </a:cubicBezTo>
                  <a:cubicBezTo>
                    <a:pt x="46" y="7"/>
                    <a:pt x="40" y="12"/>
                    <a:pt x="40" y="21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2"/>
                    <a:pt x="28" y="7"/>
                    <a:pt x="21" y="7"/>
                  </a:cubicBezTo>
                  <a:cubicBezTo>
                    <a:pt x="13" y="7"/>
                    <a:pt x="7" y="13"/>
                    <a:pt x="7" y="2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 noEditPoints="1"/>
            </p:cNvSpPr>
            <p:nvPr userDrawn="1"/>
          </p:nvSpPr>
          <p:spPr bwMode="auto">
            <a:xfrm>
              <a:off x="8140366" y="1075905"/>
              <a:ext cx="83796" cy="101074"/>
            </a:xfrm>
            <a:custGeom>
              <a:avLst/>
              <a:gdLst>
                <a:gd name="T0" fmla="*/ 0 w 41"/>
                <a:gd name="T1" fmla="*/ 34 h 49"/>
                <a:gd name="T2" fmla="*/ 0 w 41"/>
                <a:gd name="T3" fmla="*/ 34 h 49"/>
                <a:gd name="T4" fmla="*/ 20 w 41"/>
                <a:gd name="T5" fmla="*/ 18 h 49"/>
                <a:gd name="T6" fmla="*/ 34 w 41"/>
                <a:gd name="T7" fmla="*/ 20 h 49"/>
                <a:gd name="T8" fmla="*/ 34 w 41"/>
                <a:gd name="T9" fmla="*/ 19 h 49"/>
                <a:gd name="T10" fmla="*/ 20 w 41"/>
                <a:gd name="T11" fmla="*/ 6 h 49"/>
                <a:gd name="T12" fmla="*/ 6 w 41"/>
                <a:gd name="T13" fmla="*/ 9 h 49"/>
                <a:gd name="T14" fmla="*/ 4 w 41"/>
                <a:gd name="T15" fmla="*/ 4 h 49"/>
                <a:gd name="T16" fmla="*/ 21 w 41"/>
                <a:gd name="T17" fmla="*/ 0 h 49"/>
                <a:gd name="T18" fmla="*/ 36 w 41"/>
                <a:gd name="T19" fmla="*/ 5 h 49"/>
                <a:gd name="T20" fmla="*/ 41 w 41"/>
                <a:gd name="T21" fmla="*/ 19 h 49"/>
                <a:gd name="T22" fmla="*/ 41 w 41"/>
                <a:gd name="T23" fmla="*/ 48 h 49"/>
                <a:gd name="T24" fmla="*/ 34 w 41"/>
                <a:gd name="T25" fmla="*/ 48 h 49"/>
                <a:gd name="T26" fmla="*/ 34 w 41"/>
                <a:gd name="T27" fmla="*/ 40 h 49"/>
                <a:gd name="T28" fmla="*/ 17 w 41"/>
                <a:gd name="T29" fmla="*/ 49 h 49"/>
                <a:gd name="T30" fmla="*/ 0 w 41"/>
                <a:gd name="T31" fmla="*/ 34 h 49"/>
                <a:gd name="T32" fmla="*/ 34 w 41"/>
                <a:gd name="T33" fmla="*/ 30 h 49"/>
                <a:gd name="T34" fmla="*/ 34 w 41"/>
                <a:gd name="T35" fmla="*/ 26 h 49"/>
                <a:gd name="T36" fmla="*/ 20 w 41"/>
                <a:gd name="T37" fmla="*/ 24 h 49"/>
                <a:gd name="T38" fmla="*/ 7 w 41"/>
                <a:gd name="T39" fmla="*/ 33 h 49"/>
                <a:gd name="T40" fmla="*/ 7 w 41"/>
                <a:gd name="T41" fmla="*/ 34 h 49"/>
                <a:gd name="T42" fmla="*/ 18 w 41"/>
                <a:gd name="T43" fmla="*/ 43 h 49"/>
                <a:gd name="T44" fmla="*/ 34 w 41"/>
                <a:gd name="T45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9"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24"/>
                    <a:pt x="8" y="18"/>
                    <a:pt x="20" y="18"/>
                  </a:cubicBezTo>
                  <a:cubicBezTo>
                    <a:pt x="26" y="18"/>
                    <a:pt x="30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0"/>
                    <a:pt x="29" y="6"/>
                    <a:pt x="20" y="6"/>
                  </a:cubicBezTo>
                  <a:cubicBezTo>
                    <a:pt x="15" y="6"/>
                    <a:pt x="10" y="7"/>
                    <a:pt x="6" y="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1" y="0"/>
                  </a:cubicBezTo>
                  <a:cubicBezTo>
                    <a:pt x="28" y="0"/>
                    <a:pt x="33" y="2"/>
                    <a:pt x="36" y="5"/>
                  </a:cubicBezTo>
                  <a:cubicBezTo>
                    <a:pt x="39" y="8"/>
                    <a:pt x="41" y="13"/>
                    <a:pt x="41" y="1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1" y="45"/>
                    <a:pt x="25" y="49"/>
                    <a:pt x="17" y="49"/>
                  </a:cubicBezTo>
                  <a:cubicBezTo>
                    <a:pt x="8" y="49"/>
                    <a:pt x="0" y="44"/>
                    <a:pt x="0" y="34"/>
                  </a:cubicBezTo>
                  <a:close/>
                  <a:moveTo>
                    <a:pt x="34" y="30"/>
                  </a:moveTo>
                  <a:cubicBezTo>
                    <a:pt x="34" y="26"/>
                    <a:pt x="34" y="26"/>
                    <a:pt x="34" y="26"/>
                  </a:cubicBezTo>
                  <a:cubicBezTo>
                    <a:pt x="31" y="25"/>
                    <a:pt x="26" y="24"/>
                    <a:pt x="20" y="24"/>
                  </a:cubicBezTo>
                  <a:cubicBezTo>
                    <a:pt x="12" y="24"/>
                    <a:pt x="7" y="28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40"/>
                    <a:pt x="12" y="43"/>
                    <a:pt x="18" y="43"/>
                  </a:cubicBezTo>
                  <a:cubicBezTo>
                    <a:pt x="27" y="43"/>
                    <a:pt x="34" y="38"/>
                    <a:pt x="3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44896" y="1047397"/>
              <a:ext cx="59608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9 w 29"/>
                <a:gd name="T27" fmla="*/ 54 h 62"/>
                <a:gd name="T28" fmla="*/ 29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9" y="54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6" y="62"/>
                    <a:pt x="24" y="62"/>
                    <a:pt x="20" y="62"/>
                  </a:cubicBezTo>
                  <a:cubicBezTo>
                    <a:pt x="13" y="62"/>
                    <a:pt x="7" y="59"/>
                    <a:pt x="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320053" y="1047397"/>
              <a:ext cx="59608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9 w 29"/>
                <a:gd name="T27" fmla="*/ 54 h 62"/>
                <a:gd name="T28" fmla="*/ 29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9" y="54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6" y="62"/>
                    <a:pt x="23" y="62"/>
                    <a:pt x="20" y="62"/>
                  </a:cubicBezTo>
                  <a:cubicBezTo>
                    <a:pt x="12" y="62"/>
                    <a:pt x="7" y="59"/>
                    <a:pt x="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 noEditPoints="1"/>
            </p:cNvSpPr>
            <p:nvPr userDrawn="1"/>
          </p:nvSpPr>
          <p:spPr bwMode="auto">
            <a:xfrm>
              <a:off x="8396074" y="1074177"/>
              <a:ext cx="89843" cy="102801"/>
            </a:xfrm>
            <a:custGeom>
              <a:avLst/>
              <a:gdLst>
                <a:gd name="T0" fmla="*/ 0 w 44"/>
                <a:gd name="T1" fmla="*/ 25 h 50"/>
                <a:gd name="T2" fmla="*/ 0 w 44"/>
                <a:gd name="T3" fmla="*/ 25 h 50"/>
                <a:gd name="T4" fmla="*/ 22 w 44"/>
                <a:gd name="T5" fmla="*/ 0 h 50"/>
                <a:gd name="T6" fmla="*/ 44 w 44"/>
                <a:gd name="T7" fmla="*/ 25 h 50"/>
                <a:gd name="T8" fmla="*/ 44 w 44"/>
                <a:gd name="T9" fmla="*/ 28 h 50"/>
                <a:gd name="T10" fmla="*/ 7 w 44"/>
                <a:gd name="T11" fmla="*/ 28 h 50"/>
                <a:gd name="T12" fmla="*/ 24 w 44"/>
                <a:gd name="T13" fmla="*/ 44 h 50"/>
                <a:gd name="T14" fmla="*/ 38 w 44"/>
                <a:gd name="T15" fmla="*/ 37 h 50"/>
                <a:gd name="T16" fmla="*/ 43 w 44"/>
                <a:gd name="T17" fmla="*/ 41 h 50"/>
                <a:gd name="T18" fmla="*/ 23 w 44"/>
                <a:gd name="T19" fmla="*/ 50 h 50"/>
                <a:gd name="T20" fmla="*/ 0 w 44"/>
                <a:gd name="T21" fmla="*/ 25 h 50"/>
                <a:gd name="T22" fmla="*/ 37 w 44"/>
                <a:gd name="T23" fmla="*/ 22 h 50"/>
                <a:gd name="T24" fmla="*/ 22 w 44"/>
                <a:gd name="T25" fmla="*/ 6 h 50"/>
                <a:gd name="T26" fmla="*/ 7 w 44"/>
                <a:gd name="T27" fmla="*/ 22 h 50"/>
                <a:gd name="T28" fmla="*/ 37 w 44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9" y="0"/>
                    <a:pt x="22" y="0"/>
                  </a:cubicBezTo>
                  <a:cubicBezTo>
                    <a:pt x="36" y="0"/>
                    <a:pt x="44" y="12"/>
                    <a:pt x="44" y="25"/>
                  </a:cubicBezTo>
                  <a:cubicBezTo>
                    <a:pt x="44" y="26"/>
                    <a:pt x="44" y="27"/>
                    <a:pt x="44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5" y="44"/>
                    <a:pt x="24" y="44"/>
                  </a:cubicBezTo>
                  <a:cubicBezTo>
                    <a:pt x="30" y="44"/>
                    <a:pt x="35" y="41"/>
                    <a:pt x="38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2" y="50"/>
                    <a:pt x="23" y="50"/>
                  </a:cubicBezTo>
                  <a:cubicBezTo>
                    <a:pt x="10" y="50"/>
                    <a:pt x="0" y="40"/>
                    <a:pt x="0" y="25"/>
                  </a:cubicBezTo>
                  <a:close/>
                  <a:moveTo>
                    <a:pt x="37" y="22"/>
                  </a:moveTo>
                  <a:cubicBezTo>
                    <a:pt x="37" y="14"/>
                    <a:pt x="32" y="6"/>
                    <a:pt x="22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512697" y="1074177"/>
              <a:ext cx="52697" cy="101074"/>
            </a:xfrm>
            <a:custGeom>
              <a:avLst/>
              <a:gdLst>
                <a:gd name="T0" fmla="*/ 0 w 26"/>
                <a:gd name="T1" fmla="*/ 1 h 49"/>
                <a:gd name="T2" fmla="*/ 7 w 26"/>
                <a:gd name="T3" fmla="*/ 1 h 49"/>
                <a:gd name="T4" fmla="*/ 7 w 26"/>
                <a:gd name="T5" fmla="*/ 14 h 49"/>
                <a:gd name="T6" fmla="*/ 26 w 26"/>
                <a:gd name="T7" fmla="*/ 1 h 49"/>
                <a:gd name="T8" fmla="*/ 26 w 26"/>
                <a:gd name="T9" fmla="*/ 8 h 49"/>
                <a:gd name="T10" fmla="*/ 25 w 26"/>
                <a:gd name="T11" fmla="*/ 8 h 49"/>
                <a:gd name="T12" fmla="*/ 7 w 26"/>
                <a:gd name="T13" fmla="*/ 30 h 49"/>
                <a:gd name="T14" fmla="*/ 7 w 26"/>
                <a:gd name="T15" fmla="*/ 49 h 49"/>
                <a:gd name="T16" fmla="*/ 0 w 26"/>
                <a:gd name="T17" fmla="*/ 49 h 49"/>
                <a:gd name="T18" fmla="*/ 0 w 26"/>
                <a:gd name="T1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6"/>
                    <a:pt x="17" y="0"/>
                    <a:pt x="26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5" y="8"/>
                    <a:pt x="7" y="16"/>
                    <a:pt x="7" y="3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580080" y="1075905"/>
              <a:ext cx="73430" cy="99346"/>
            </a:xfrm>
            <a:custGeom>
              <a:avLst/>
              <a:gdLst>
                <a:gd name="T0" fmla="*/ 0 w 36"/>
                <a:gd name="T1" fmla="*/ 42 h 48"/>
                <a:gd name="T2" fmla="*/ 3 w 36"/>
                <a:gd name="T3" fmla="*/ 37 h 48"/>
                <a:gd name="T4" fmla="*/ 20 w 36"/>
                <a:gd name="T5" fmla="*/ 43 h 48"/>
                <a:gd name="T6" fmla="*/ 29 w 36"/>
                <a:gd name="T7" fmla="*/ 35 h 48"/>
                <a:gd name="T8" fmla="*/ 29 w 36"/>
                <a:gd name="T9" fmla="*/ 35 h 48"/>
                <a:gd name="T10" fmla="*/ 18 w 36"/>
                <a:gd name="T11" fmla="*/ 27 h 48"/>
                <a:gd name="T12" fmla="*/ 2 w 36"/>
                <a:gd name="T13" fmla="*/ 13 h 48"/>
                <a:gd name="T14" fmla="*/ 2 w 36"/>
                <a:gd name="T15" fmla="*/ 13 h 48"/>
                <a:gd name="T16" fmla="*/ 18 w 36"/>
                <a:gd name="T17" fmla="*/ 0 h 48"/>
                <a:gd name="T18" fmla="*/ 35 w 36"/>
                <a:gd name="T19" fmla="*/ 5 h 48"/>
                <a:gd name="T20" fmla="*/ 32 w 36"/>
                <a:gd name="T21" fmla="*/ 10 h 48"/>
                <a:gd name="T22" fmla="*/ 18 w 36"/>
                <a:gd name="T23" fmla="*/ 6 h 48"/>
                <a:gd name="T24" fmla="*/ 9 w 36"/>
                <a:gd name="T25" fmla="*/ 12 h 48"/>
                <a:gd name="T26" fmla="*/ 9 w 36"/>
                <a:gd name="T27" fmla="*/ 13 h 48"/>
                <a:gd name="T28" fmla="*/ 21 w 36"/>
                <a:gd name="T29" fmla="*/ 21 h 48"/>
                <a:gd name="T30" fmla="*/ 36 w 36"/>
                <a:gd name="T31" fmla="*/ 34 h 48"/>
                <a:gd name="T32" fmla="*/ 36 w 36"/>
                <a:gd name="T33" fmla="*/ 34 h 48"/>
                <a:gd name="T34" fmla="*/ 19 w 36"/>
                <a:gd name="T35" fmla="*/ 48 h 48"/>
                <a:gd name="T36" fmla="*/ 0 w 36"/>
                <a:gd name="T37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8">
                  <a:moveTo>
                    <a:pt x="0" y="42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8" y="40"/>
                    <a:pt x="14" y="43"/>
                    <a:pt x="20" y="43"/>
                  </a:cubicBezTo>
                  <a:cubicBezTo>
                    <a:pt x="25" y="43"/>
                    <a:pt x="29" y="40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0"/>
                    <a:pt x="24" y="28"/>
                    <a:pt x="18" y="27"/>
                  </a:cubicBezTo>
                  <a:cubicBezTo>
                    <a:pt x="10" y="24"/>
                    <a:pt x="2" y="2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5"/>
                    <a:pt x="9" y="0"/>
                    <a:pt x="18" y="0"/>
                  </a:cubicBezTo>
                  <a:cubicBezTo>
                    <a:pt x="24" y="0"/>
                    <a:pt x="30" y="2"/>
                    <a:pt x="35" y="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7" y="7"/>
                    <a:pt x="22" y="6"/>
                    <a:pt x="18" y="6"/>
                  </a:cubicBezTo>
                  <a:cubicBezTo>
                    <a:pt x="12" y="6"/>
                    <a:pt x="9" y="8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7"/>
                    <a:pt x="15" y="19"/>
                    <a:pt x="21" y="21"/>
                  </a:cubicBezTo>
                  <a:cubicBezTo>
                    <a:pt x="28" y="23"/>
                    <a:pt x="36" y="26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43"/>
                    <a:pt x="29" y="48"/>
                    <a:pt x="19" y="48"/>
                  </a:cubicBezTo>
                  <a:cubicBezTo>
                    <a:pt x="12" y="48"/>
                    <a:pt x="5" y="46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2"/>
            <p:cNvSpPr>
              <a:spLocks noChangeArrowheads="1"/>
            </p:cNvSpPr>
            <p:nvPr userDrawn="1"/>
          </p:nvSpPr>
          <p:spPr bwMode="auto">
            <a:xfrm>
              <a:off x="8677698" y="1154518"/>
              <a:ext cx="19005" cy="2073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InterSystems Logo"/>
          <p:cNvGrpSpPr/>
          <p:nvPr userDrawn="1"/>
        </p:nvGrpSpPr>
        <p:grpSpPr>
          <a:xfrm>
            <a:off x="4103407" y="886716"/>
            <a:ext cx="1918671" cy="463038"/>
            <a:chOff x="9215030" y="886716"/>
            <a:chExt cx="1918671" cy="463038"/>
          </a:xfrm>
          <a:solidFill>
            <a:schemeClr val="tx1"/>
          </a:solidFill>
        </p:grpSpPr>
        <p:sp>
          <p:nvSpPr>
            <p:cNvPr id="78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0" name="Rectangle 73"/>
          <p:cNvSpPr>
            <a:spLocks noChangeArrowheads="1"/>
          </p:cNvSpPr>
          <p:nvPr userDrawn="1"/>
        </p:nvSpPr>
        <p:spPr bwMode="auto">
          <a:xfrm>
            <a:off x="3833877" y="764045"/>
            <a:ext cx="10367" cy="70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6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04518 -2.96296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0457 -4.44444E-6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(Healthca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521D518-D49E-496C-AF95-C4526599586C}"/>
              </a:ext>
            </a:extLst>
          </p:cNvPr>
          <p:cNvSpPr txBox="1"/>
          <p:nvPr userDrawn="1"/>
        </p:nvSpPr>
        <p:spPr>
          <a:xfrm>
            <a:off x="461853" y="1585728"/>
            <a:ext cx="36263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5400" i="1">
                <a:solidFill>
                  <a:schemeClr val="tx1"/>
                </a:solidFill>
              </a:rPr>
              <a:t>Thank you.</a:t>
            </a:r>
          </a:p>
        </p:txBody>
      </p:sp>
      <p:grpSp>
        <p:nvGrpSpPr>
          <p:cNvPr id="46" name="Captions"/>
          <p:cNvGrpSpPr/>
          <p:nvPr userDrawn="1"/>
        </p:nvGrpSpPr>
        <p:grpSpPr>
          <a:xfrm>
            <a:off x="610751" y="1037030"/>
            <a:ext cx="2974329" cy="166729"/>
            <a:chOff x="5722374" y="1037030"/>
            <a:chExt cx="2974329" cy="166729"/>
          </a:xfrm>
          <a:solidFill>
            <a:schemeClr val="tx1"/>
          </a:solidFill>
        </p:grpSpPr>
        <p:sp>
          <p:nvSpPr>
            <p:cNvPr id="47" name="Freeform 47"/>
            <p:cNvSpPr>
              <a:spLocks/>
            </p:cNvSpPr>
            <p:nvPr userDrawn="1"/>
          </p:nvSpPr>
          <p:spPr bwMode="auto">
            <a:xfrm>
              <a:off x="5722374" y="1043078"/>
              <a:ext cx="101938" cy="132173"/>
            </a:xfrm>
            <a:custGeom>
              <a:avLst/>
              <a:gdLst>
                <a:gd name="T0" fmla="*/ 49 w 118"/>
                <a:gd name="T1" fmla="*/ 15 h 153"/>
                <a:gd name="T2" fmla="*/ 0 w 118"/>
                <a:gd name="T3" fmla="*/ 15 h 153"/>
                <a:gd name="T4" fmla="*/ 0 w 118"/>
                <a:gd name="T5" fmla="*/ 0 h 153"/>
                <a:gd name="T6" fmla="*/ 118 w 118"/>
                <a:gd name="T7" fmla="*/ 0 h 153"/>
                <a:gd name="T8" fmla="*/ 118 w 118"/>
                <a:gd name="T9" fmla="*/ 15 h 153"/>
                <a:gd name="T10" fmla="*/ 68 w 118"/>
                <a:gd name="T11" fmla="*/ 15 h 153"/>
                <a:gd name="T12" fmla="*/ 68 w 118"/>
                <a:gd name="T13" fmla="*/ 153 h 153"/>
                <a:gd name="T14" fmla="*/ 49 w 118"/>
                <a:gd name="T15" fmla="*/ 153 h 153"/>
                <a:gd name="T16" fmla="*/ 49 w 118"/>
                <a:gd name="T17" fmla="*/ 1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53">
                  <a:moveTo>
                    <a:pt x="49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5"/>
                  </a:lnTo>
                  <a:lnTo>
                    <a:pt x="68" y="15"/>
                  </a:lnTo>
                  <a:lnTo>
                    <a:pt x="68" y="153"/>
                  </a:lnTo>
                  <a:lnTo>
                    <a:pt x="49" y="153"/>
                  </a:lnTo>
                  <a:lnTo>
                    <a:pt x="4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auto">
            <a:xfrm>
              <a:off x="5846772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5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30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"/>
            <p:cNvSpPr>
              <a:spLocks noEditPoints="1"/>
            </p:cNvSpPr>
            <p:nvPr userDrawn="1"/>
          </p:nvSpPr>
          <p:spPr bwMode="auto">
            <a:xfrm>
              <a:off x="5954757" y="1074177"/>
              <a:ext cx="92435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3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6" y="44"/>
                    <a:pt x="24" y="44"/>
                  </a:cubicBezTo>
                  <a:cubicBezTo>
                    <a:pt x="31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9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3" y="6"/>
                  </a:cubicBezTo>
                  <a:cubicBezTo>
                    <a:pt x="15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"/>
            <p:cNvSpPr>
              <a:spLocks noEditPoints="1"/>
            </p:cNvSpPr>
            <p:nvPr userDrawn="1"/>
          </p:nvSpPr>
          <p:spPr bwMode="auto">
            <a:xfrm>
              <a:off x="6128396" y="1074177"/>
              <a:ext cx="95890" cy="129582"/>
            </a:xfrm>
            <a:custGeom>
              <a:avLst/>
              <a:gdLst>
                <a:gd name="T0" fmla="*/ 0 w 47"/>
                <a:gd name="T1" fmla="*/ 1 h 63"/>
                <a:gd name="T2" fmla="*/ 7 w 47"/>
                <a:gd name="T3" fmla="*/ 1 h 63"/>
                <a:gd name="T4" fmla="*/ 7 w 47"/>
                <a:gd name="T5" fmla="*/ 11 h 63"/>
                <a:gd name="T6" fmla="*/ 25 w 47"/>
                <a:gd name="T7" fmla="*/ 0 h 63"/>
                <a:gd name="T8" fmla="*/ 47 w 47"/>
                <a:gd name="T9" fmla="*/ 25 h 63"/>
                <a:gd name="T10" fmla="*/ 47 w 47"/>
                <a:gd name="T11" fmla="*/ 25 h 63"/>
                <a:gd name="T12" fmla="*/ 25 w 47"/>
                <a:gd name="T13" fmla="*/ 50 h 63"/>
                <a:gd name="T14" fmla="*/ 7 w 47"/>
                <a:gd name="T15" fmla="*/ 40 h 63"/>
                <a:gd name="T16" fmla="*/ 7 w 47"/>
                <a:gd name="T17" fmla="*/ 63 h 63"/>
                <a:gd name="T18" fmla="*/ 0 w 47"/>
                <a:gd name="T19" fmla="*/ 63 h 63"/>
                <a:gd name="T20" fmla="*/ 0 w 47"/>
                <a:gd name="T21" fmla="*/ 1 h 63"/>
                <a:gd name="T22" fmla="*/ 40 w 47"/>
                <a:gd name="T23" fmla="*/ 25 h 63"/>
                <a:gd name="T24" fmla="*/ 40 w 47"/>
                <a:gd name="T25" fmla="*/ 25 h 63"/>
                <a:gd name="T26" fmla="*/ 23 w 47"/>
                <a:gd name="T27" fmla="*/ 7 h 63"/>
                <a:gd name="T28" fmla="*/ 6 w 47"/>
                <a:gd name="T29" fmla="*/ 25 h 63"/>
                <a:gd name="T30" fmla="*/ 6 w 47"/>
                <a:gd name="T31" fmla="*/ 25 h 63"/>
                <a:gd name="T32" fmla="*/ 23 w 47"/>
                <a:gd name="T33" fmla="*/ 43 h 63"/>
                <a:gd name="T34" fmla="*/ 40 w 47"/>
                <a:gd name="T35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3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0" y="5"/>
                    <a:pt x="16" y="0"/>
                    <a:pt x="25" y="0"/>
                  </a:cubicBezTo>
                  <a:cubicBezTo>
                    <a:pt x="36" y="0"/>
                    <a:pt x="47" y="9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40"/>
                    <a:pt x="36" y="50"/>
                    <a:pt x="25" y="50"/>
                  </a:cubicBezTo>
                  <a:cubicBezTo>
                    <a:pt x="16" y="50"/>
                    <a:pt x="10" y="45"/>
                    <a:pt x="7" y="4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0" y="1"/>
                  </a:lnTo>
                  <a:close/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14"/>
                    <a:pt x="32" y="7"/>
                    <a:pt x="23" y="7"/>
                  </a:cubicBezTo>
                  <a:cubicBezTo>
                    <a:pt x="15" y="7"/>
                    <a:pt x="6" y="14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36"/>
                    <a:pt x="15" y="43"/>
                    <a:pt x="23" y="43"/>
                  </a:cubicBezTo>
                  <a:cubicBezTo>
                    <a:pt x="33" y="43"/>
                    <a:pt x="40" y="37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6245020" y="1074177"/>
              <a:ext cx="100210" cy="102801"/>
            </a:xfrm>
            <a:custGeom>
              <a:avLst/>
              <a:gdLst>
                <a:gd name="T0" fmla="*/ 0 w 49"/>
                <a:gd name="T1" fmla="*/ 25 h 50"/>
                <a:gd name="T2" fmla="*/ 0 w 49"/>
                <a:gd name="T3" fmla="*/ 25 h 50"/>
                <a:gd name="T4" fmla="*/ 25 w 49"/>
                <a:gd name="T5" fmla="*/ 0 h 50"/>
                <a:gd name="T6" fmla="*/ 49 w 49"/>
                <a:gd name="T7" fmla="*/ 25 h 50"/>
                <a:gd name="T8" fmla="*/ 49 w 49"/>
                <a:gd name="T9" fmla="*/ 25 h 50"/>
                <a:gd name="T10" fmla="*/ 25 w 49"/>
                <a:gd name="T11" fmla="*/ 50 h 50"/>
                <a:gd name="T12" fmla="*/ 0 w 49"/>
                <a:gd name="T13" fmla="*/ 25 h 50"/>
                <a:gd name="T14" fmla="*/ 42 w 49"/>
                <a:gd name="T15" fmla="*/ 25 h 50"/>
                <a:gd name="T16" fmla="*/ 42 w 49"/>
                <a:gd name="T17" fmla="*/ 25 h 50"/>
                <a:gd name="T18" fmla="*/ 25 w 49"/>
                <a:gd name="T19" fmla="*/ 7 h 50"/>
                <a:gd name="T20" fmla="*/ 7 w 49"/>
                <a:gd name="T21" fmla="*/ 25 h 50"/>
                <a:gd name="T22" fmla="*/ 7 w 49"/>
                <a:gd name="T23" fmla="*/ 25 h 50"/>
                <a:gd name="T24" fmla="*/ 25 w 49"/>
                <a:gd name="T25" fmla="*/ 43 h 50"/>
                <a:gd name="T26" fmla="*/ 42 w 49"/>
                <a:gd name="T2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49" y="12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38"/>
                    <a:pt x="39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lose/>
                  <a:moveTo>
                    <a:pt x="42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42" y="15"/>
                    <a:pt x="35" y="7"/>
                    <a:pt x="25" y="7"/>
                  </a:cubicBezTo>
                  <a:cubicBezTo>
                    <a:pt x="14" y="7"/>
                    <a:pt x="7" y="1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35"/>
                    <a:pt x="15" y="43"/>
                    <a:pt x="25" y="43"/>
                  </a:cubicBezTo>
                  <a:cubicBezTo>
                    <a:pt x="35" y="43"/>
                    <a:pt x="42" y="35"/>
                    <a:pt x="4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2"/>
            <p:cNvSpPr>
              <a:spLocks/>
            </p:cNvSpPr>
            <p:nvPr userDrawn="1"/>
          </p:nvSpPr>
          <p:spPr bwMode="auto">
            <a:xfrm>
              <a:off x="6359052" y="1075905"/>
              <a:ext cx="145131" cy="99346"/>
            </a:xfrm>
            <a:custGeom>
              <a:avLst/>
              <a:gdLst>
                <a:gd name="T0" fmla="*/ 0 w 168"/>
                <a:gd name="T1" fmla="*/ 0 h 115"/>
                <a:gd name="T2" fmla="*/ 17 w 168"/>
                <a:gd name="T3" fmla="*/ 0 h 115"/>
                <a:gd name="T4" fmla="*/ 48 w 168"/>
                <a:gd name="T5" fmla="*/ 91 h 115"/>
                <a:gd name="T6" fmla="*/ 76 w 168"/>
                <a:gd name="T7" fmla="*/ 0 h 115"/>
                <a:gd name="T8" fmla="*/ 90 w 168"/>
                <a:gd name="T9" fmla="*/ 0 h 115"/>
                <a:gd name="T10" fmla="*/ 121 w 168"/>
                <a:gd name="T11" fmla="*/ 91 h 115"/>
                <a:gd name="T12" fmla="*/ 149 w 168"/>
                <a:gd name="T13" fmla="*/ 0 h 115"/>
                <a:gd name="T14" fmla="*/ 168 w 168"/>
                <a:gd name="T15" fmla="*/ 0 h 115"/>
                <a:gd name="T16" fmla="*/ 128 w 168"/>
                <a:gd name="T17" fmla="*/ 115 h 115"/>
                <a:gd name="T18" fmla="*/ 114 w 168"/>
                <a:gd name="T19" fmla="*/ 115 h 115"/>
                <a:gd name="T20" fmla="*/ 83 w 168"/>
                <a:gd name="T21" fmla="*/ 27 h 115"/>
                <a:gd name="T22" fmla="*/ 55 w 168"/>
                <a:gd name="T23" fmla="*/ 115 h 115"/>
                <a:gd name="T24" fmla="*/ 38 w 168"/>
                <a:gd name="T25" fmla="*/ 115 h 115"/>
                <a:gd name="T26" fmla="*/ 0 w 168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5">
                  <a:moveTo>
                    <a:pt x="0" y="0"/>
                  </a:moveTo>
                  <a:lnTo>
                    <a:pt x="17" y="0"/>
                  </a:lnTo>
                  <a:lnTo>
                    <a:pt x="48" y="91"/>
                  </a:lnTo>
                  <a:lnTo>
                    <a:pt x="76" y="0"/>
                  </a:lnTo>
                  <a:lnTo>
                    <a:pt x="90" y="0"/>
                  </a:lnTo>
                  <a:lnTo>
                    <a:pt x="121" y="91"/>
                  </a:lnTo>
                  <a:lnTo>
                    <a:pt x="149" y="0"/>
                  </a:lnTo>
                  <a:lnTo>
                    <a:pt x="168" y="0"/>
                  </a:lnTo>
                  <a:lnTo>
                    <a:pt x="128" y="115"/>
                  </a:lnTo>
                  <a:lnTo>
                    <a:pt x="114" y="115"/>
                  </a:lnTo>
                  <a:lnTo>
                    <a:pt x="83" y="27"/>
                  </a:lnTo>
                  <a:lnTo>
                    <a:pt x="55" y="115"/>
                  </a:lnTo>
                  <a:lnTo>
                    <a:pt x="38" y="1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3"/>
            <p:cNvSpPr>
              <a:spLocks noEditPoints="1"/>
            </p:cNvSpPr>
            <p:nvPr userDrawn="1"/>
          </p:nvSpPr>
          <p:spPr bwMode="auto">
            <a:xfrm>
              <a:off x="6516277" y="1074177"/>
              <a:ext cx="92435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3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6" y="44"/>
                    <a:pt x="24" y="44"/>
                  </a:cubicBezTo>
                  <a:cubicBezTo>
                    <a:pt x="30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3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4"/>
            <p:cNvSpPr>
              <a:spLocks/>
            </p:cNvSpPr>
            <p:nvPr userDrawn="1"/>
          </p:nvSpPr>
          <p:spPr bwMode="auto">
            <a:xfrm>
              <a:off x="6632901" y="1074177"/>
              <a:ext cx="53560" cy="101074"/>
            </a:xfrm>
            <a:custGeom>
              <a:avLst/>
              <a:gdLst>
                <a:gd name="T0" fmla="*/ 0 w 26"/>
                <a:gd name="T1" fmla="*/ 1 h 49"/>
                <a:gd name="T2" fmla="*/ 7 w 26"/>
                <a:gd name="T3" fmla="*/ 1 h 49"/>
                <a:gd name="T4" fmla="*/ 7 w 26"/>
                <a:gd name="T5" fmla="*/ 14 h 49"/>
                <a:gd name="T6" fmla="*/ 26 w 26"/>
                <a:gd name="T7" fmla="*/ 1 h 49"/>
                <a:gd name="T8" fmla="*/ 26 w 26"/>
                <a:gd name="T9" fmla="*/ 8 h 49"/>
                <a:gd name="T10" fmla="*/ 26 w 26"/>
                <a:gd name="T11" fmla="*/ 8 h 49"/>
                <a:gd name="T12" fmla="*/ 7 w 26"/>
                <a:gd name="T13" fmla="*/ 30 h 49"/>
                <a:gd name="T14" fmla="*/ 7 w 26"/>
                <a:gd name="T15" fmla="*/ 49 h 49"/>
                <a:gd name="T16" fmla="*/ 0 w 26"/>
                <a:gd name="T17" fmla="*/ 49 h 49"/>
                <a:gd name="T18" fmla="*/ 0 w 26"/>
                <a:gd name="T1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1" y="6"/>
                    <a:pt x="17" y="0"/>
                    <a:pt x="26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6" y="8"/>
                    <a:pt x="7" y="16"/>
                    <a:pt x="7" y="3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5"/>
            <p:cNvSpPr>
              <a:spLocks noEditPoints="1"/>
            </p:cNvSpPr>
            <p:nvPr userDrawn="1"/>
          </p:nvSpPr>
          <p:spPr bwMode="auto">
            <a:xfrm>
              <a:off x="6764210" y="1037030"/>
              <a:ext cx="97618" cy="139948"/>
            </a:xfrm>
            <a:custGeom>
              <a:avLst/>
              <a:gdLst>
                <a:gd name="T0" fmla="*/ 7 w 48"/>
                <a:gd name="T1" fmla="*/ 58 h 68"/>
                <a:gd name="T2" fmla="*/ 7 w 48"/>
                <a:gd name="T3" fmla="*/ 67 h 68"/>
                <a:gd name="T4" fmla="*/ 0 w 48"/>
                <a:gd name="T5" fmla="*/ 67 h 68"/>
                <a:gd name="T6" fmla="*/ 0 w 48"/>
                <a:gd name="T7" fmla="*/ 0 h 68"/>
                <a:gd name="T8" fmla="*/ 7 w 48"/>
                <a:gd name="T9" fmla="*/ 0 h 68"/>
                <a:gd name="T10" fmla="*/ 7 w 48"/>
                <a:gd name="T11" fmla="*/ 29 h 68"/>
                <a:gd name="T12" fmla="*/ 26 w 48"/>
                <a:gd name="T13" fmla="*/ 18 h 68"/>
                <a:gd name="T14" fmla="*/ 48 w 48"/>
                <a:gd name="T15" fmla="*/ 43 h 68"/>
                <a:gd name="T16" fmla="*/ 48 w 48"/>
                <a:gd name="T17" fmla="*/ 43 h 68"/>
                <a:gd name="T18" fmla="*/ 26 w 48"/>
                <a:gd name="T19" fmla="*/ 68 h 68"/>
                <a:gd name="T20" fmla="*/ 7 w 48"/>
                <a:gd name="T21" fmla="*/ 58 h 68"/>
                <a:gd name="T22" fmla="*/ 41 w 48"/>
                <a:gd name="T23" fmla="*/ 43 h 68"/>
                <a:gd name="T24" fmla="*/ 41 w 48"/>
                <a:gd name="T25" fmla="*/ 43 h 68"/>
                <a:gd name="T26" fmla="*/ 24 w 48"/>
                <a:gd name="T27" fmla="*/ 25 h 68"/>
                <a:gd name="T28" fmla="*/ 7 w 48"/>
                <a:gd name="T29" fmla="*/ 43 h 68"/>
                <a:gd name="T30" fmla="*/ 7 w 48"/>
                <a:gd name="T31" fmla="*/ 43 h 68"/>
                <a:gd name="T32" fmla="*/ 24 w 48"/>
                <a:gd name="T33" fmla="*/ 61 h 68"/>
                <a:gd name="T34" fmla="*/ 41 w 48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68">
                  <a:moveTo>
                    <a:pt x="7" y="58"/>
                  </a:move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1" y="23"/>
                    <a:pt x="17" y="18"/>
                    <a:pt x="26" y="18"/>
                  </a:cubicBezTo>
                  <a:cubicBezTo>
                    <a:pt x="37" y="18"/>
                    <a:pt x="48" y="27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58"/>
                    <a:pt x="37" y="68"/>
                    <a:pt x="26" y="68"/>
                  </a:cubicBezTo>
                  <a:cubicBezTo>
                    <a:pt x="17" y="68"/>
                    <a:pt x="11" y="63"/>
                    <a:pt x="7" y="58"/>
                  </a:cubicBezTo>
                  <a:close/>
                  <a:moveTo>
                    <a:pt x="41" y="43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32"/>
                    <a:pt x="33" y="25"/>
                    <a:pt x="24" y="25"/>
                  </a:cubicBezTo>
                  <a:cubicBezTo>
                    <a:pt x="15" y="25"/>
                    <a:pt x="7" y="3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54"/>
                    <a:pt x="15" y="61"/>
                    <a:pt x="24" y="61"/>
                  </a:cubicBezTo>
                  <a:cubicBezTo>
                    <a:pt x="33" y="61"/>
                    <a:pt x="41" y="55"/>
                    <a:pt x="4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6"/>
            <p:cNvSpPr>
              <a:spLocks noEditPoints="1"/>
            </p:cNvSpPr>
            <p:nvPr userDrawn="1"/>
          </p:nvSpPr>
          <p:spPr bwMode="auto">
            <a:xfrm>
              <a:off x="6882561" y="1074177"/>
              <a:ext cx="91571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2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5" y="44"/>
                    <a:pt x="24" y="44"/>
                  </a:cubicBezTo>
                  <a:cubicBezTo>
                    <a:pt x="30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2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7"/>
            <p:cNvSpPr>
              <a:spLocks/>
            </p:cNvSpPr>
            <p:nvPr userDrawn="1"/>
          </p:nvSpPr>
          <p:spPr bwMode="auto">
            <a:xfrm>
              <a:off x="6998321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5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29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8"/>
            <p:cNvSpPr>
              <a:spLocks noEditPoints="1"/>
            </p:cNvSpPr>
            <p:nvPr userDrawn="1"/>
          </p:nvSpPr>
          <p:spPr bwMode="auto">
            <a:xfrm>
              <a:off x="7113216" y="1038758"/>
              <a:ext cx="16414" cy="136493"/>
            </a:xfrm>
            <a:custGeom>
              <a:avLst/>
              <a:gdLst>
                <a:gd name="T0" fmla="*/ 0 w 19"/>
                <a:gd name="T1" fmla="*/ 0 h 158"/>
                <a:gd name="T2" fmla="*/ 19 w 19"/>
                <a:gd name="T3" fmla="*/ 0 h 158"/>
                <a:gd name="T4" fmla="*/ 19 w 19"/>
                <a:gd name="T5" fmla="*/ 20 h 158"/>
                <a:gd name="T6" fmla="*/ 0 w 19"/>
                <a:gd name="T7" fmla="*/ 20 h 158"/>
                <a:gd name="T8" fmla="*/ 0 w 19"/>
                <a:gd name="T9" fmla="*/ 0 h 158"/>
                <a:gd name="T10" fmla="*/ 2 w 19"/>
                <a:gd name="T11" fmla="*/ 43 h 158"/>
                <a:gd name="T12" fmla="*/ 19 w 19"/>
                <a:gd name="T13" fmla="*/ 43 h 158"/>
                <a:gd name="T14" fmla="*/ 19 w 19"/>
                <a:gd name="T15" fmla="*/ 158 h 158"/>
                <a:gd name="T16" fmla="*/ 2 w 19"/>
                <a:gd name="T17" fmla="*/ 158 h 158"/>
                <a:gd name="T18" fmla="*/ 2 w 19"/>
                <a:gd name="T19" fmla="*/ 4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58">
                  <a:moveTo>
                    <a:pt x="0" y="0"/>
                  </a:moveTo>
                  <a:lnTo>
                    <a:pt x="19" y="0"/>
                  </a:lnTo>
                  <a:lnTo>
                    <a:pt x="1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2" y="43"/>
                  </a:moveTo>
                  <a:lnTo>
                    <a:pt x="19" y="43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59"/>
            <p:cNvSpPr>
              <a:spLocks/>
            </p:cNvSpPr>
            <p:nvPr userDrawn="1"/>
          </p:nvSpPr>
          <p:spPr bwMode="auto">
            <a:xfrm>
              <a:off x="7162457" y="1074177"/>
              <a:ext cx="83796" cy="101074"/>
            </a:xfrm>
            <a:custGeom>
              <a:avLst/>
              <a:gdLst>
                <a:gd name="T0" fmla="*/ 0 w 41"/>
                <a:gd name="T1" fmla="*/ 1 h 49"/>
                <a:gd name="T2" fmla="*/ 7 w 41"/>
                <a:gd name="T3" fmla="*/ 1 h 49"/>
                <a:gd name="T4" fmla="*/ 7 w 41"/>
                <a:gd name="T5" fmla="*/ 10 h 49"/>
                <a:gd name="T6" fmla="*/ 23 w 41"/>
                <a:gd name="T7" fmla="*/ 0 h 49"/>
                <a:gd name="T8" fmla="*/ 41 w 41"/>
                <a:gd name="T9" fmla="*/ 19 h 49"/>
                <a:gd name="T10" fmla="*/ 41 w 41"/>
                <a:gd name="T11" fmla="*/ 49 h 49"/>
                <a:gd name="T12" fmla="*/ 34 w 41"/>
                <a:gd name="T13" fmla="*/ 49 h 49"/>
                <a:gd name="T14" fmla="*/ 34 w 41"/>
                <a:gd name="T15" fmla="*/ 21 h 49"/>
                <a:gd name="T16" fmla="*/ 21 w 41"/>
                <a:gd name="T17" fmla="*/ 7 h 49"/>
                <a:gd name="T18" fmla="*/ 7 w 41"/>
                <a:gd name="T19" fmla="*/ 22 h 49"/>
                <a:gd name="T20" fmla="*/ 7 w 41"/>
                <a:gd name="T21" fmla="*/ 49 h 49"/>
                <a:gd name="T22" fmla="*/ 0 w 41"/>
                <a:gd name="T23" fmla="*/ 49 h 49"/>
                <a:gd name="T24" fmla="*/ 0 w 41"/>
                <a:gd name="T25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0" y="5"/>
                    <a:pt x="15" y="0"/>
                    <a:pt x="23" y="0"/>
                  </a:cubicBezTo>
                  <a:cubicBezTo>
                    <a:pt x="35" y="0"/>
                    <a:pt x="41" y="8"/>
                    <a:pt x="41" y="1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12"/>
                    <a:pt x="30" y="7"/>
                    <a:pt x="21" y="7"/>
                  </a:cubicBezTo>
                  <a:cubicBezTo>
                    <a:pt x="13" y="7"/>
                    <a:pt x="7" y="13"/>
                    <a:pt x="7" y="2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0"/>
            <p:cNvSpPr>
              <a:spLocks noEditPoints="1"/>
            </p:cNvSpPr>
            <p:nvPr userDrawn="1"/>
          </p:nvSpPr>
          <p:spPr bwMode="auto">
            <a:xfrm>
              <a:off x="7272170" y="1037030"/>
              <a:ext cx="95890" cy="139948"/>
            </a:xfrm>
            <a:custGeom>
              <a:avLst/>
              <a:gdLst>
                <a:gd name="T0" fmla="*/ 0 w 47"/>
                <a:gd name="T1" fmla="*/ 43 h 68"/>
                <a:gd name="T2" fmla="*/ 0 w 47"/>
                <a:gd name="T3" fmla="*/ 43 h 68"/>
                <a:gd name="T4" fmla="*/ 22 w 47"/>
                <a:gd name="T5" fmla="*/ 18 h 68"/>
                <a:gd name="T6" fmla="*/ 40 w 47"/>
                <a:gd name="T7" fmla="*/ 28 h 68"/>
                <a:gd name="T8" fmla="*/ 40 w 47"/>
                <a:gd name="T9" fmla="*/ 0 h 68"/>
                <a:gd name="T10" fmla="*/ 47 w 47"/>
                <a:gd name="T11" fmla="*/ 0 h 68"/>
                <a:gd name="T12" fmla="*/ 47 w 47"/>
                <a:gd name="T13" fmla="*/ 67 h 68"/>
                <a:gd name="T14" fmla="*/ 40 w 47"/>
                <a:gd name="T15" fmla="*/ 67 h 68"/>
                <a:gd name="T16" fmla="*/ 40 w 47"/>
                <a:gd name="T17" fmla="*/ 57 h 68"/>
                <a:gd name="T18" fmla="*/ 22 w 47"/>
                <a:gd name="T19" fmla="*/ 68 h 68"/>
                <a:gd name="T20" fmla="*/ 0 w 47"/>
                <a:gd name="T21" fmla="*/ 43 h 68"/>
                <a:gd name="T22" fmla="*/ 40 w 47"/>
                <a:gd name="T23" fmla="*/ 43 h 68"/>
                <a:gd name="T24" fmla="*/ 40 w 47"/>
                <a:gd name="T25" fmla="*/ 43 h 68"/>
                <a:gd name="T26" fmla="*/ 23 w 47"/>
                <a:gd name="T27" fmla="*/ 25 h 68"/>
                <a:gd name="T28" fmla="*/ 7 w 47"/>
                <a:gd name="T29" fmla="*/ 43 h 68"/>
                <a:gd name="T30" fmla="*/ 7 w 47"/>
                <a:gd name="T31" fmla="*/ 43 h 68"/>
                <a:gd name="T32" fmla="*/ 23 w 47"/>
                <a:gd name="T33" fmla="*/ 61 h 68"/>
                <a:gd name="T34" fmla="*/ 40 w 47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8"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8"/>
                    <a:pt x="11" y="18"/>
                    <a:pt x="22" y="18"/>
                  </a:cubicBezTo>
                  <a:cubicBezTo>
                    <a:pt x="31" y="18"/>
                    <a:pt x="36" y="23"/>
                    <a:pt x="40" y="2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6" y="63"/>
                    <a:pt x="31" y="68"/>
                    <a:pt x="22" y="68"/>
                  </a:cubicBezTo>
                  <a:cubicBezTo>
                    <a:pt x="11" y="68"/>
                    <a:pt x="0" y="59"/>
                    <a:pt x="0" y="43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32"/>
                    <a:pt x="32" y="25"/>
                    <a:pt x="23" y="25"/>
                  </a:cubicBezTo>
                  <a:cubicBezTo>
                    <a:pt x="14" y="25"/>
                    <a:pt x="7" y="31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54"/>
                    <a:pt x="14" y="61"/>
                    <a:pt x="23" y="61"/>
                  </a:cubicBezTo>
                  <a:cubicBezTo>
                    <a:pt x="32" y="61"/>
                    <a:pt x="40" y="54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1"/>
            <p:cNvSpPr>
              <a:spLocks/>
            </p:cNvSpPr>
            <p:nvPr userDrawn="1"/>
          </p:nvSpPr>
          <p:spPr bwMode="auto">
            <a:xfrm>
              <a:off x="7448401" y="1075905"/>
              <a:ext cx="145131" cy="99346"/>
            </a:xfrm>
            <a:custGeom>
              <a:avLst/>
              <a:gdLst>
                <a:gd name="T0" fmla="*/ 0 w 168"/>
                <a:gd name="T1" fmla="*/ 0 h 115"/>
                <a:gd name="T2" fmla="*/ 19 w 168"/>
                <a:gd name="T3" fmla="*/ 0 h 115"/>
                <a:gd name="T4" fmla="*/ 47 w 168"/>
                <a:gd name="T5" fmla="*/ 91 h 115"/>
                <a:gd name="T6" fmla="*/ 78 w 168"/>
                <a:gd name="T7" fmla="*/ 0 h 115"/>
                <a:gd name="T8" fmla="*/ 92 w 168"/>
                <a:gd name="T9" fmla="*/ 0 h 115"/>
                <a:gd name="T10" fmla="*/ 120 w 168"/>
                <a:gd name="T11" fmla="*/ 91 h 115"/>
                <a:gd name="T12" fmla="*/ 151 w 168"/>
                <a:gd name="T13" fmla="*/ 0 h 115"/>
                <a:gd name="T14" fmla="*/ 168 w 168"/>
                <a:gd name="T15" fmla="*/ 0 h 115"/>
                <a:gd name="T16" fmla="*/ 127 w 168"/>
                <a:gd name="T17" fmla="*/ 115 h 115"/>
                <a:gd name="T18" fmla="*/ 113 w 168"/>
                <a:gd name="T19" fmla="*/ 115 h 115"/>
                <a:gd name="T20" fmla="*/ 85 w 168"/>
                <a:gd name="T21" fmla="*/ 27 h 115"/>
                <a:gd name="T22" fmla="*/ 54 w 168"/>
                <a:gd name="T23" fmla="*/ 115 h 115"/>
                <a:gd name="T24" fmla="*/ 40 w 168"/>
                <a:gd name="T25" fmla="*/ 115 h 115"/>
                <a:gd name="T26" fmla="*/ 0 w 168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5">
                  <a:moveTo>
                    <a:pt x="0" y="0"/>
                  </a:moveTo>
                  <a:lnTo>
                    <a:pt x="19" y="0"/>
                  </a:lnTo>
                  <a:lnTo>
                    <a:pt x="47" y="91"/>
                  </a:lnTo>
                  <a:lnTo>
                    <a:pt x="78" y="0"/>
                  </a:lnTo>
                  <a:lnTo>
                    <a:pt x="92" y="0"/>
                  </a:lnTo>
                  <a:lnTo>
                    <a:pt x="120" y="91"/>
                  </a:lnTo>
                  <a:lnTo>
                    <a:pt x="151" y="0"/>
                  </a:lnTo>
                  <a:lnTo>
                    <a:pt x="168" y="0"/>
                  </a:lnTo>
                  <a:lnTo>
                    <a:pt x="127" y="115"/>
                  </a:lnTo>
                  <a:lnTo>
                    <a:pt x="113" y="115"/>
                  </a:lnTo>
                  <a:lnTo>
                    <a:pt x="85" y="27"/>
                  </a:lnTo>
                  <a:lnTo>
                    <a:pt x="54" y="115"/>
                  </a:lnTo>
                  <a:lnTo>
                    <a:pt x="40" y="1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2"/>
            <p:cNvSpPr>
              <a:spLocks/>
            </p:cNvSpPr>
            <p:nvPr userDrawn="1"/>
          </p:nvSpPr>
          <p:spPr bwMode="auto">
            <a:xfrm>
              <a:off x="7617721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4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29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3"/>
            <p:cNvSpPr>
              <a:spLocks noEditPoints="1"/>
            </p:cNvSpPr>
            <p:nvPr userDrawn="1"/>
          </p:nvSpPr>
          <p:spPr bwMode="auto">
            <a:xfrm>
              <a:off x="7723978" y="1075905"/>
              <a:ext cx="85524" cy="101074"/>
            </a:xfrm>
            <a:custGeom>
              <a:avLst/>
              <a:gdLst>
                <a:gd name="T0" fmla="*/ 0 w 42"/>
                <a:gd name="T1" fmla="*/ 34 h 49"/>
                <a:gd name="T2" fmla="*/ 0 w 42"/>
                <a:gd name="T3" fmla="*/ 34 h 49"/>
                <a:gd name="T4" fmla="*/ 20 w 42"/>
                <a:gd name="T5" fmla="*/ 18 h 49"/>
                <a:gd name="T6" fmla="*/ 35 w 42"/>
                <a:gd name="T7" fmla="*/ 20 h 49"/>
                <a:gd name="T8" fmla="*/ 35 w 42"/>
                <a:gd name="T9" fmla="*/ 19 h 49"/>
                <a:gd name="T10" fmla="*/ 21 w 42"/>
                <a:gd name="T11" fmla="*/ 6 h 49"/>
                <a:gd name="T12" fmla="*/ 7 w 42"/>
                <a:gd name="T13" fmla="*/ 9 h 49"/>
                <a:gd name="T14" fmla="*/ 4 w 42"/>
                <a:gd name="T15" fmla="*/ 4 h 49"/>
                <a:gd name="T16" fmla="*/ 22 w 42"/>
                <a:gd name="T17" fmla="*/ 0 h 49"/>
                <a:gd name="T18" fmla="*/ 37 w 42"/>
                <a:gd name="T19" fmla="*/ 5 h 49"/>
                <a:gd name="T20" fmla="*/ 42 w 42"/>
                <a:gd name="T21" fmla="*/ 19 h 49"/>
                <a:gd name="T22" fmla="*/ 42 w 42"/>
                <a:gd name="T23" fmla="*/ 48 h 49"/>
                <a:gd name="T24" fmla="*/ 35 w 42"/>
                <a:gd name="T25" fmla="*/ 48 h 49"/>
                <a:gd name="T26" fmla="*/ 35 w 42"/>
                <a:gd name="T27" fmla="*/ 40 h 49"/>
                <a:gd name="T28" fmla="*/ 18 w 42"/>
                <a:gd name="T29" fmla="*/ 49 h 49"/>
                <a:gd name="T30" fmla="*/ 0 w 42"/>
                <a:gd name="T31" fmla="*/ 34 h 49"/>
                <a:gd name="T32" fmla="*/ 35 w 42"/>
                <a:gd name="T33" fmla="*/ 30 h 49"/>
                <a:gd name="T34" fmla="*/ 35 w 42"/>
                <a:gd name="T35" fmla="*/ 26 h 49"/>
                <a:gd name="T36" fmla="*/ 21 w 42"/>
                <a:gd name="T37" fmla="*/ 24 h 49"/>
                <a:gd name="T38" fmla="*/ 7 w 42"/>
                <a:gd name="T39" fmla="*/ 33 h 49"/>
                <a:gd name="T40" fmla="*/ 7 w 42"/>
                <a:gd name="T41" fmla="*/ 34 h 49"/>
                <a:gd name="T42" fmla="*/ 19 w 42"/>
                <a:gd name="T43" fmla="*/ 43 h 49"/>
                <a:gd name="T44" fmla="*/ 35 w 42"/>
                <a:gd name="T45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49"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24"/>
                    <a:pt x="8" y="18"/>
                    <a:pt x="20" y="18"/>
                  </a:cubicBezTo>
                  <a:cubicBezTo>
                    <a:pt x="26" y="18"/>
                    <a:pt x="31" y="19"/>
                    <a:pt x="35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0"/>
                    <a:pt x="30" y="6"/>
                    <a:pt x="21" y="6"/>
                  </a:cubicBezTo>
                  <a:cubicBezTo>
                    <a:pt x="15" y="6"/>
                    <a:pt x="11" y="7"/>
                    <a:pt x="7" y="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" y="1"/>
                    <a:pt x="15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0" y="8"/>
                    <a:pt x="42" y="13"/>
                    <a:pt x="42" y="19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2" y="45"/>
                    <a:pt x="26" y="49"/>
                    <a:pt x="18" y="49"/>
                  </a:cubicBezTo>
                  <a:cubicBezTo>
                    <a:pt x="9" y="49"/>
                    <a:pt x="0" y="44"/>
                    <a:pt x="0" y="34"/>
                  </a:cubicBezTo>
                  <a:close/>
                  <a:moveTo>
                    <a:pt x="35" y="30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2" y="25"/>
                    <a:pt x="27" y="24"/>
                    <a:pt x="21" y="24"/>
                  </a:cubicBezTo>
                  <a:cubicBezTo>
                    <a:pt x="12" y="24"/>
                    <a:pt x="7" y="28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40"/>
                    <a:pt x="13" y="43"/>
                    <a:pt x="19" y="43"/>
                  </a:cubicBezTo>
                  <a:cubicBezTo>
                    <a:pt x="28" y="43"/>
                    <a:pt x="35" y="38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4"/>
            <p:cNvSpPr>
              <a:spLocks/>
            </p:cNvSpPr>
            <p:nvPr userDrawn="1"/>
          </p:nvSpPr>
          <p:spPr bwMode="auto">
            <a:xfrm>
              <a:off x="7830234" y="1047397"/>
              <a:ext cx="58744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8 w 29"/>
                <a:gd name="T27" fmla="*/ 54 h 62"/>
                <a:gd name="T28" fmla="*/ 28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8" y="54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2"/>
                    <a:pt x="23" y="62"/>
                    <a:pt x="20" y="62"/>
                  </a:cubicBezTo>
                  <a:cubicBezTo>
                    <a:pt x="12" y="62"/>
                    <a:pt x="7" y="59"/>
                    <a:pt x="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5"/>
            <p:cNvSpPr>
              <a:spLocks/>
            </p:cNvSpPr>
            <p:nvPr userDrawn="1"/>
          </p:nvSpPr>
          <p:spPr bwMode="auto">
            <a:xfrm>
              <a:off x="7969319" y="1074177"/>
              <a:ext cx="146859" cy="101074"/>
            </a:xfrm>
            <a:custGeom>
              <a:avLst/>
              <a:gdLst>
                <a:gd name="T0" fmla="*/ 0 w 72"/>
                <a:gd name="T1" fmla="*/ 1 h 49"/>
                <a:gd name="T2" fmla="*/ 7 w 72"/>
                <a:gd name="T3" fmla="*/ 1 h 49"/>
                <a:gd name="T4" fmla="*/ 7 w 72"/>
                <a:gd name="T5" fmla="*/ 9 h 49"/>
                <a:gd name="T6" fmla="*/ 23 w 72"/>
                <a:gd name="T7" fmla="*/ 0 h 49"/>
                <a:gd name="T8" fmla="*/ 38 w 72"/>
                <a:gd name="T9" fmla="*/ 10 h 49"/>
                <a:gd name="T10" fmla="*/ 54 w 72"/>
                <a:gd name="T11" fmla="*/ 0 h 49"/>
                <a:gd name="T12" fmla="*/ 72 w 72"/>
                <a:gd name="T13" fmla="*/ 19 h 49"/>
                <a:gd name="T14" fmla="*/ 72 w 72"/>
                <a:gd name="T15" fmla="*/ 49 h 49"/>
                <a:gd name="T16" fmla="*/ 65 w 72"/>
                <a:gd name="T17" fmla="*/ 49 h 49"/>
                <a:gd name="T18" fmla="*/ 65 w 72"/>
                <a:gd name="T19" fmla="*/ 21 h 49"/>
                <a:gd name="T20" fmla="*/ 53 w 72"/>
                <a:gd name="T21" fmla="*/ 7 h 49"/>
                <a:gd name="T22" fmla="*/ 40 w 72"/>
                <a:gd name="T23" fmla="*/ 21 h 49"/>
                <a:gd name="T24" fmla="*/ 40 w 72"/>
                <a:gd name="T25" fmla="*/ 49 h 49"/>
                <a:gd name="T26" fmla="*/ 33 w 72"/>
                <a:gd name="T27" fmla="*/ 49 h 49"/>
                <a:gd name="T28" fmla="*/ 33 w 72"/>
                <a:gd name="T29" fmla="*/ 21 h 49"/>
                <a:gd name="T30" fmla="*/ 21 w 72"/>
                <a:gd name="T31" fmla="*/ 7 h 49"/>
                <a:gd name="T32" fmla="*/ 7 w 72"/>
                <a:gd name="T33" fmla="*/ 22 h 49"/>
                <a:gd name="T34" fmla="*/ 7 w 72"/>
                <a:gd name="T35" fmla="*/ 49 h 49"/>
                <a:gd name="T36" fmla="*/ 0 w 72"/>
                <a:gd name="T37" fmla="*/ 49 h 49"/>
                <a:gd name="T38" fmla="*/ 0 w 72"/>
                <a:gd name="T3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5"/>
                    <a:pt x="15" y="0"/>
                    <a:pt x="23" y="0"/>
                  </a:cubicBezTo>
                  <a:cubicBezTo>
                    <a:pt x="30" y="0"/>
                    <a:pt x="35" y="5"/>
                    <a:pt x="38" y="10"/>
                  </a:cubicBezTo>
                  <a:cubicBezTo>
                    <a:pt x="41" y="5"/>
                    <a:pt x="46" y="0"/>
                    <a:pt x="54" y="0"/>
                  </a:cubicBezTo>
                  <a:cubicBezTo>
                    <a:pt x="65" y="0"/>
                    <a:pt x="72" y="8"/>
                    <a:pt x="72" y="19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2"/>
                    <a:pt x="60" y="7"/>
                    <a:pt x="53" y="7"/>
                  </a:cubicBezTo>
                  <a:cubicBezTo>
                    <a:pt x="46" y="7"/>
                    <a:pt x="40" y="12"/>
                    <a:pt x="40" y="21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2"/>
                    <a:pt x="28" y="7"/>
                    <a:pt x="21" y="7"/>
                  </a:cubicBezTo>
                  <a:cubicBezTo>
                    <a:pt x="13" y="7"/>
                    <a:pt x="7" y="13"/>
                    <a:pt x="7" y="2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6"/>
            <p:cNvSpPr>
              <a:spLocks noEditPoints="1"/>
            </p:cNvSpPr>
            <p:nvPr userDrawn="1"/>
          </p:nvSpPr>
          <p:spPr bwMode="auto">
            <a:xfrm>
              <a:off x="8140366" y="1075905"/>
              <a:ext cx="83796" cy="101074"/>
            </a:xfrm>
            <a:custGeom>
              <a:avLst/>
              <a:gdLst>
                <a:gd name="T0" fmla="*/ 0 w 41"/>
                <a:gd name="T1" fmla="*/ 34 h 49"/>
                <a:gd name="T2" fmla="*/ 0 w 41"/>
                <a:gd name="T3" fmla="*/ 34 h 49"/>
                <a:gd name="T4" fmla="*/ 20 w 41"/>
                <a:gd name="T5" fmla="*/ 18 h 49"/>
                <a:gd name="T6" fmla="*/ 34 w 41"/>
                <a:gd name="T7" fmla="*/ 20 h 49"/>
                <a:gd name="T8" fmla="*/ 34 w 41"/>
                <a:gd name="T9" fmla="*/ 19 h 49"/>
                <a:gd name="T10" fmla="*/ 20 w 41"/>
                <a:gd name="T11" fmla="*/ 6 h 49"/>
                <a:gd name="T12" fmla="*/ 6 w 41"/>
                <a:gd name="T13" fmla="*/ 9 h 49"/>
                <a:gd name="T14" fmla="*/ 4 w 41"/>
                <a:gd name="T15" fmla="*/ 4 h 49"/>
                <a:gd name="T16" fmla="*/ 21 w 41"/>
                <a:gd name="T17" fmla="*/ 0 h 49"/>
                <a:gd name="T18" fmla="*/ 36 w 41"/>
                <a:gd name="T19" fmla="*/ 5 h 49"/>
                <a:gd name="T20" fmla="*/ 41 w 41"/>
                <a:gd name="T21" fmla="*/ 19 h 49"/>
                <a:gd name="T22" fmla="*/ 41 w 41"/>
                <a:gd name="T23" fmla="*/ 48 h 49"/>
                <a:gd name="T24" fmla="*/ 34 w 41"/>
                <a:gd name="T25" fmla="*/ 48 h 49"/>
                <a:gd name="T26" fmla="*/ 34 w 41"/>
                <a:gd name="T27" fmla="*/ 40 h 49"/>
                <a:gd name="T28" fmla="*/ 17 w 41"/>
                <a:gd name="T29" fmla="*/ 49 h 49"/>
                <a:gd name="T30" fmla="*/ 0 w 41"/>
                <a:gd name="T31" fmla="*/ 34 h 49"/>
                <a:gd name="T32" fmla="*/ 34 w 41"/>
                <a:gd name="T33" fmla="*/ 30 h 49"/>
                <a:gd name="T34" fmla="*/ 34 w 41"/>
                <a:gd name="T35" fmla="*/ 26 h 49"/>
                <a:gd name="T36" fmla="*/ 20 w 41"/>
                <a:gd name="T37" fmla="*/ 24 h 49"/>
                <a:gd name="T38" fmla="*/ 7 w 41"/>
                <a:gd name="T39" fmla="*/ 33 h 49"/>
                <a:gd name="T40" fmla="*/ 7 w 41"/>
                <a:gd name="T41" fmla="*/ 34 h 49"/>
                <a:gd name="T42" fmla="*/ 18 w 41"/>
                <a:gd name="T43" fmla="*/ 43 h 49"/>
                <a:gd name="T44" fmla="*/ 34 w 41"/>
                <a:gd name="T45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9"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24"/>
                    <a:pt x="8" y="18"/>
                    <a:pt x="20" y="18"/>
                  </a:cubicBezTo>
                  <a:cubicBezTo>
                    <a:pt x="26" y="18"/>
                    <a:pt x="30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0"/>
                    <a:pt x="29" y="6"/>
                    <a:pt x="20" y="6"/>
                  </a:cubicBezTo>
                  <a:cubicBezTo>
                    <a:pt x="15" y="6"/>
                    <a:pt x="10" y="7"/>
                    <a:pt x="6" y="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1" y="0"/>
                  </a:cubicBezTo>
                  <a:cubicBezTo>
                    <a:pt x="28" y="0"/>
                    <a:pt x="33" y="2"/>
                    <a:pt x="36" y="5"/>
                  </a:cubicBezTo>
                  <a:cubicBezTo>
                    <a:pt x="39" y="8"/>
                    <a:pt x="41" y="13"/>
                    <a:pt x="41" y="1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1" y="45"/>
                    <a:pt x="25" y="49"/>
                    <a:pt x="17" y="49"/>
                  </a:cubicBezTo>
                  <a:cubicBezTo>
                    <a:pt x="8" y="49"/>
                    <a:pt x="0" y="44"/>
                    <a:pt x="0" y="34"/>
                  </a:cubicBezTo>
                  <a:close/>
                  <a:moveTo>
                    <a:pt x="34" y="30"/>
                  </a:moveTo>
                  <a:cubicBezTo>
                    <a:pt x="34" y="26"/>
                    <a:pt x="34" y="26"/>
                    <a:pt x="34" y="26"/>
                  </a:cubicBezTo>
                  <a:cubicBezTo>
                    <a:pt x="31" y="25"/>
                    <a:pt x="26" y="24"/>
                    <a:pt x="20" y="24"/>
                  </a:cubicBezTo>
                  <a:cubicBezTo>
                    <a:pt x="12" y="24"/>
                    <a:pt x="7" y="28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40"/>
                    <a:pt x="12" y="43"/>
                    <a:pt x="18" y="43"/>
                  </a:cubicBezTo>
                  <a:cubicBezTo>
                    <a:pt x="27" y="43"/>
                    <a:pt x="34" y="38"/>
                    <a:pt x="3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7"/>
            <p:cNvSpPr>
              <a:spLocks/>
            </p:cNvSpPr>
            <p:nvPr userDrawn="1"/>
          </p:nvSpPr>
          <p:spPr bwMode="auto">
            <a:xfrm>
              <a:off x="8244896" y="1047397"/>
              <a:ext cx="59608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9 w 29"/>
                <a:gd name="T27" fmla="*/ 54 h 62"/>
                <a:gd name="T28" fmla="*/ 29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9" y="54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6" y="62"/>
                    <a:pt x="24" y="62"/>
                    <a:pt x="20" y="62"/>
                  </a:cubicBezTo>
                  <a:cubicBezTo>
                    <a:pt x="13" y="62"/>
                    <a:pt x="7" y="59"/>
                    <a:pt x="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8"/>
            <p:cNvSpPr>
              <a:spLocks/>
            </p:cNvSpPr>
            <p:nvPr userDrawn="1"/>
          </p:nvSpPr>
          <p:spPr bwMode="auto">
            <a:xfrm>
              <a:off x="8320053" y="1047397"/>
              <a:ext cx="59608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9 w 29"/>
                <a:gd name="T27" fmla="*/ 54 h 62"/>
                <a:gd name="T28" fmla="*/ 29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9" y="54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6" y="62"/>
                    <a:pt x="23" y="62"/>
                    <a:pt x="20" y="62"/>
                  </a:cubicBezTo>
                  <a:cubicBezTo>
                    <a:pt x="12" y="62"/>
                    <a:pt x="7" y="59"/>
                    <a:pt x="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9"/>
            <p:cNvSpPr>
              <a:spLocks noEditPoints="1"/>
            </p:cNvSpPr>
            <p:nvPr userDrawn="1"/>
          </p:nvSpPr>
          <p:spPr bwMode="auto">
            <a:xfrm>
              <a:off x="8396074" y="1074177"/>
              <a:ext cx="89843" cy="102801"/>
            </a:xfrm>
            <a:custGeom>
              <a:avLst/>
              <a:gdLst>
                <a:gd name="T0" fmla="*/ 0 w 44"/>
                <a:gd name="T1" fmla="*/ 25 h 50"/>
                <a:gd name="T2" fmla="*/ 0 w 44"/>
                <a:gd name="T3" fmla="*/ 25 h 50"/>
                <a:gd name="T4" fmla="*/ 22 w 44"/>
                <a:gd name="T5" fmla="*/ 0 h 50"/>
                <a:gd name="T6" fmla="*/ 44 w 44"/>
                <a:gd name="T7" fmla="*/ 25 h 50"/>
                <a:gd name="T8" fmla="*/ 44 w 44"/>
                <a:gd name="T9" fmla="*/ 28 h 50"/>
                <a:gd name="T10" fmla="*/ 7 w 44"/>
                <a:gd name="T11" fmla="*/ 28 h 50"/>
                <a:gd name="T12" fmla="*/ 24 w 44"/>
                <a:gd name="T13" fmla="*/ 44 h 50"/>
                <a:gd name="T14" fmla="*/ 38 w 44"/>
                <a:gd name="T15" fmla="*/ 37 h 50"/>
                <a:gd name="T16" fmla="*/ 43 w 44"/>
                <a:gd name="T17" fmla="*/ 41 h 50"/>
                <a:gd name="T18" fmla="*/ 23 w 44"/>
                <a:gd name="T19" fmla="*/ 50 h 50"/>
                <a:gd name="T20" fmla="*/ 0 w 44"/>
                <a:gd name="T21" fmla="*/ 25 h 50"/>
                <a:gd name="T22" fmla="*/ 37 w 44"/>
                <a:gd name="T23" fmla="*/ 22 h 50"/>
                <a:gd name="T24" fmla="*/ 22 w 44"/>
                <a:gd name="T25" fmla="*/ 6 h 50"/>
                <a:gd name="T26" fmla="*/ 7 w 44"/>
                <a:gd name="T27" fmla="*/ 22 h 50"/>
                <a:gd name="T28" fmla="*/ 37 w 44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9" y="0"/>
                    <a:pt x="22" y="0"/>
                  </a:cubicBezTo>
                  <a:cubicBezTo>
                    <a:pt x="36" y="0"/>
                    <a:pt x="44" y="12"/>
                    <a:pt x="44" y="25"/>
                  </a:cubicBezTo>
                  <a:cubicBezTo>
                    <a:pt x="44" y="26"/>
                    <a:pt x="44" y="27"/>
                    <a:pt x="44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5" y="44"/>
                    <a:pt x="24" y="44"/>
                  </a:cubicBezTo>
                  <a:cubicBezTo>
                    <a:pt x="30" y="44"/>
                    <a:pt x="35" y="41"/>
                    <a:pt x="38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2" y="50"/>
                    <a:pt x="23" y="50"/>
                  </a:cubicBezTo>
                  <a:cubicBezTo>
                    <a:pt x="10" y="50"/>
                    <a:pt x="0" y="40"/>
                    <a:pt x="0" y="25"/>
                  </a:cubicBezTo>
                  <a:close/>
                  <a:moveTo>
                    <a:pt x="37" y="22"/>
                  </a:moveTo>
                  <a:cubicBezTo>
                    <a:pt x="37" y="14"/>
                    <a:pt x="32" y="6"/>
                    <a:pt x="22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0"/>
            <p:cNvSpPr>
              <a:spLocks/>
            </p:cNvSpPr>
            <p:nvPr userDrawn="1"/>
          </p:nvSpPr>
          <p:spPr bwMode="auto">
            <a:xfrm>
              <a:off x="8512697" y="1074177"/>
              <a:ext cx="52697" cy="101074"/>
            </a:xfrm>
            <a:custGeom>
              <a:avLst/>
              <a:gdLst>
                <a:gd name="T0" fmla="*/ 0 w 26"/>
                <a:gd name="T1" fmla="*/ 1 h 49"/>
                <a:gd name="T2" fmla="*/ 7 w 26"/>
                <a:gd name="T3" fmla="*/ 1 h 49"/>
                <a:gd name="T4" fmla="*/ 7 w 26"/>
                <a:gd name="T5" fmla="*/ 14 h 49"/>
                <a:gd name="T6" fmla="*/ 26 w 26"/>
                <a:gd name="T7" fmla="*/ 1 h 49"/>
                <a:gd name="T8" fmla="*/ 26 w 26"/>
                <a:gd name="T9" fmla="*/ 8 h 49"/>
                <a:gd name="T10" fmla="*/ 25 w 26"/>
                <a:gd name="T11" fmla="*/ 8 h 49"/>
                <a:gd name="T12" fmla="*/ 7 w 26"/>
                <a:gd name="T13" fmla="*/ 30 h 49"/>
                <a:gd name="T14" fmla="*/ 7 w 26"/>
                <a:gd name="T15" fmla="*/ 49 h 49"/>
                <a:gd name="T16" fmla="*/ 0 w 26"/>
                <a:gd name="T17" fmla="*/ 49 h 49"/>
                <a:gd name="T18" fmla="*/ 0 w 26"/>
                <a:gd name="T1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6"/>
                    <a:pt x="17" y="0"/>
                    <a:pt x="26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5" y="8"/>
                    <a:pt x="7" y="16"/>
                    <a:pt x="7" y="3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1"/>
            <p:cNvSpPr>
              <a:spLocks/>
            </p:cNvSpPr>
            <p:nvPr userDrawn="1"/>
          </p:nvSpPr>
          <p:spPr bwMode="auto">
            <a:xfrm>
              <a:off x="8580080" y="1075905"/>
              <a:ext cx="73430" cy="99346"/>
            </a:xfrm>
            <a:custGeom>
              <a:avLst/>
              <a:gdLst>
                <a:gd name="T0" fmla="*/ 0 w 36"/>
                <a:gd name="T1" fmla="*/ 42 h 48"/>
                <a:gd name="T2" fmla="*/ 3 w 36"/>
                <a:gd name="T3" fmla="*/ 37 h 48"/>
                <a:gd name="T4" fmla="*/ 20 w 36"/>
                <a:gd name="T5" fmla="*/ 43 h 48"/>
                <a:gd name="T6" fmla="*/ 29 w 36"/>
                <a:gd name="T7" fmla="*/ 35 h 48"/>
                <a:gd name="T8" fmla="*/ 29 w 36"/>
                <a:gd name="T9" fmla="*/ 35 h 48"/>
                <a:gd name="T10" fmla="*/ 18 w 36"/>
                <a:gd name="T11" fmla="*/ 27 h 48"/>
                <a:gd name="T12" fmla="*/ 2 w 36"/>
                <a:gd name="T13" fmla="*/ 13 h 48"/>
                <a:gd name="T14" fmla="*/ 2 w 36"/>
                <a:gd name="T15" fmla="*/ 13 h 48"/>
                <a:gd name="T16" fmla="*/ 18 w 36"/>
                <a:gd name="T17" fmla="*/ 0 h 48"/>
                <a:gd name="T18" fmla="*/ 35 w 36"/>
                <a:gd name="T19" fmla="*/ 5 h 48"/>
                <a:gd name="T20" fmla="*/ 32 w 36"/>
                <a:gd name="T21" fmla="*/ 10 h 48"/>
                <a:gd name="T22" fmla="*/ 18 w 36"/>
                <a:gd name="T23" fmla="*/ 6 h 48"/>
                <a:gd name="T24" fmla="*/ 9 w 36"/>
                <a:gd name="T25" fmla="*/ 12 h 48"/>
                <a:gd name="T26" fmla="*/ 9 w 36"/>
                <a:gd name="T27" fmla="*/ 13 h 48"/>
                <a:gd name="T28" fmla="*/ 21 w 36"/>
                <a:gd name="T29" fmla="*/ 21 h 48"/>
                <a:gd name="T30" fmla="*/ 36 w 36"/>
                <a:gd name="T31" fmla="*/ 34 h 48"/>
                <a:gd name="T32" fmla="*/ 36 w 36"/>
                <a:gd name="T33" fmla="*/ 34 h 48"/>
                <a:gd name="T34" fmla="*/ 19 w 36"/>
                <a:gd name="T35" fmla="*/ 48 h 48"/>
                <a:gd name="T36" fmla="*/ 0 w 36"/>
                <a:gd name="T37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8">
                  <a:moveTo>
                    <a:pt x="0" y="42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8" y="40"/>
                    <a:pt x="14" y="43"/>
                    <a:pt x="20" y="43"/>
                  </a:cubicBezTo>
                  <a:cubicBezTo>
                    <a:pt x="25" y="43"/>
                    <a:pt x="29" y="40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0"/>
                    <a:pt x="24" y="28"/>
                    <a:pt x="18" y="27"/>
                  </a:cubicBezTo>
                  <a:cubicBezTo>
                    <a:pt x="10" y="24"/>
                    <a:pt x="2" y="2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5"/>
                    <a:pt x="9" y="0"/>
                    <a:pt x="18" y="0"/>
                  </a:cubicBezTo>
                  <a:cubicBezTo>
                    <a:pt x="24" y="0"/>
                    <a:pt x="30" y="2"/>
                    <a:pt x="35" y="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7" y="7"/>
                    <a:pt x="22" y="6"/>
                    <a:pt x="18" y="6"/>
                  </a:cubicBezTo>
                  <a:cubicBezTo>
                    <a:pt x="12" y="6"/>
                    <a:pt x="9" y="8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7"/>
                    <a:pt x="15" y="19"/>
                    <a:pt x="21" y="21"/>
                  </a:cubicBezTo>
                  <a:cubicBezTo>
                    <a:pt x="28" y="23"/>
                    <a:pt x="36" y="26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43"/>
                    <a:pt x="29" y="48"/>
                    <a:pt x="19" y="48"/>
                  </a:cubicBezTo>
                  <a:cubicBezTo>
                    <a:pt x="12" y="48"/>
                    <a:pt x="5" y="46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72"/>
            <p:cNvSpPr>
              <a:spLocks noChangeArrowheads="1"/>
            </p:cNvSpPr>
            <p:nvPr userDrawn="1"/>
          </p:nvSpPr>
          <p:spPr bwMode="auto">
            <a:xfrm>
              <a:off x="8677698" y="1154518"/>
              <a:ext cx="19005" cy="2073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InterSystems Logo"/>
          <p:cNvGrpSpPr/>
          <p:nvPr userDrawn="1"/>
        </p:nvGrpSpPr>
        <p:grpSpPr>
          <a:xfrm>
            <a:off x="4103407" y="886716"/>
            <a:ext cx="1918671" cy="463038"/>
            <a:chOff x="9215030" y="886716"/>
            <a:chExt cx="1918671" cy="463038"/>
          </a:xfrm>
          <a:solidFill>
            <a:schemeClr val="tx1"/>
          </a:solidFill>
        </p:grpSpPr>
        <p:sp>
          <p:nvSpPr>
            <p:cNvPr id="117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9" name="Rectangle 73"/>
          <p:cNvSpPr>
            <a:spLocks noChangeArrowheads="1"/>
          </p:cNvSpPr>
          <p:nvPr userDrawn="1"/>
        </p:nvSpPr>
        <p:spPr bwMode="auto">
          <a:xfrm>
            <a:off x="3833877" y="764045"/>
            <a:ext cx="10367" cy="706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3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04518 -2.96296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0457 -4.44444E-6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F316B0-5232-4272-ACA5-A0A441C70BD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E41287-15B4-4D76-9024-2EFFF9131479}"/>
                </a:ext>
              </a:extLst>
            </p:cNvPr>
            <p:cNvCxnSpPr/>
            <p:nvPr userDrawn="1"/>
          </p:nvCxnSpPr>
          <p:spPr>
            <a:xfrm>
              <a:off x="457200" y="0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76F0CD9-5AAF-428A-A909-ED45D55B32DD}"/>
                </a:ext>
              </a:extLst>
            </p:cNvPr>
            <p:cNvCxnSpPr/>
            <p:nvPr userDrawn="1"/>
          </p:nvCxnSpPr>
          <p:spPr>
            <a:xfrm>
              <a:off x="11734800" y="0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782274-23AC-46DA-B0EF-58963B578B4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457200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C9C555-C386-4586-A67F-B17FBA02CD0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6172200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11ACDAD-DD67-4E67-95E1-5D796F3AFDF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6629401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92165-6319-47CF-8C42-FB33F90F6313}"/>
              </a:ext>
            </a:extLst>
          </p:cNvPr>
          <p:cNvSpPr/>
          <p:nvPr userDrawn="1"/>
        </p:nvSpPr>
        <p:spPr>
          <a:xfrm>
            <a:off x="457197" y="457201"/>
            <a:ext cx="11277601" cy="498598"/>
          </a:xfrm>
          <a:prstGeom prst="rect">
            <a:avLst/>
          </a:prstGeom>
          <a:solidFill>
            <a:schemeClr val="accent6">
              <a:lumMod val="20000"/>
              <a:lumOff val="80000"/>
              <a:alpha val="16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A4214B-3C8C-4EF5-9D7C-7D84D931E0CE}"/>
              </a:ext>
            </a:extLst>
          </p:cNvPr>
          <p:cNvGrpSpPr/>
          <p:nvPr userDrawn="1"/>
        </p:nvGrpSpPr>
        <p:grpSpPr>
          <a:xfrm>
            <a:off x="457197" y="1412997"/>
            <a:ext cx="11277601" cy="4406778"/>
            <a:chOff x="457197" y="1412997"/>
            <a:chExt cx="11277601" cy="44067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11920-7715-4BEE-B9C4-E2C288B166E1}"/>
                </a:ext>
              </a:extLst>
            </p:cNvPr>
            <p:cNvSpPr/>
            <p:nvPr userDrawn="1"/>
          </p:nvSpPr>
          <p:spPr>
            <a:xfrm>
              <a:off x="457197" y="1412998"/>
              <a:ext cx="11277601" cy="4406777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16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645587-57C3-470F-963A-9C70816756CE}"/>
                </a:ext>
              </a:extLst>
            </p:cNvPr>
            <p:cNvSpPr/>
            <p:nvPr userDrawn="1"/>
          </p:nvSpPr>
          <p:spPr>
            <a:xfrm>
              <a:off x="1105225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C8EF24-353C-4BEC-B5C9-13D427441015}"/>
                </a:ext>
              </a:extLst>
            </p:cNvPr>
            <p:cNvSpPr/>
            <p:nvPr userDrawn="1"/>
          </p:nvSpPr>
          <p:spPr>
            <a:xfrm>
              <a:off x="2071376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21277A-8BFF-462D-A582-AAC201D3A954}"/>
                </a:ext>
              </a:extLst>
            </p:cNvPr>
            <p:cNvSpPr/>
            <p:nvPr userDrawn="1"/>
          </p:nvSpPr>
          <p:spPr>
            <a:xfrm>
              <a:off x="3037527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9A1C93-F55E-473E-AAEF-9CF0DED559AA}"/>
                </a:ext>
              </a:extLst>
            </p:cNvPr>
            <p:cNvSpPr/>
            <p:nvPr userDrawn="1"/>
          </p:nvSpPr>
          <p:spPr>
            <a:xfrm>
              <a:off x="4003678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50EE76-0A0E-45F0-ABA6-38947524C093}"/>
                </a:ext>
              </a:extLst>
            </p:cNvPr>
            <p:cNvSpPr/>
            <p:nvPr userDrawn="1"/>
          </p:nvSpPr>
          <p:spPr>
            <a:xfrm>
              <a:off x="4969829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A1CF24-6C0C-42DB-BAA6-B6903EF2DCDC}"/>
                </a:ext>
              </a:extLst>
            </p:cNvPr>
            <p:cNvSpPr/>
            <p:nvPr userDrawn="1"/>
          </p:nvSpPr>
          <p:spPr>
            <a:xfrm>
              <a:off x="5935980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093B92-F27D-4DB4-95E0-9E1509AA9D98}"/>
                </a:ext>
              </a:extLst>
            </p:cNvPr>
            <p:cNvSpPr/>
            <p:nvPr userDrawn="1"/>
          </p:nvSpPr>
          <p:spPr>
            <a:xfrm>
              <a:off x="6902131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E96086-C39D-4670-9C8A-E23BD373C526}"/>
                </a:ext>
              </a:extLst>
            </p:cNvPr>
            <p:cNvSpPr/>
            <p:nvPr userDrawn="1"/>
          </p:nvSpPr>
          <p:spPr>
            <a:xfrm>
              <a:off x="7868282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51F3ADA-165F-4607-BB44-714F8F8903E8}"/>
                </a:ext>
              </a:extLst>
            </p:cNvPr>
            <p:cNvSpPr/>
            <p:nvPr userDrawn="1"/>
          </p:nvSpPr>
          <p:spPr>
            <a:xfrm>
              <a:off x="8834433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35B2D1-35EA-4C2C-8198-058E710CFAAF}"/>
                </a:ext>
              </a:extLst>
            </p:cNvPr>
            <p:cNvSpPr/>
            <p:nvPr userDrawn="1"/>
          </p:nvSpPr>
          <p:spPr>
            <a:xfrm>
              <a:off x="9800584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468487-0E8B-4C7B-B1B7-5A70FF1A32A6}"/>
                </a:ext>
              </a:extLst>
            </p:cNvPr>
            <p:cNvSpPr/>
            <p:nvPr userDrawn="1"/>
          </p:nvSpPr>
          <p:spPr>
            <a:xfrm>
              <a:off x="10766735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69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InterSystems Logo" hidden="1"/>
          <p:cNvGrpSpPr/>
          <p:nvPr/>
        </p:nvGrpSpPr>
        <p:grpSpPr>
          <a:xfrm>
            <a:off x="9212973" y="886975"/>
            <a:ext cx="1918671" cy="463038"/>
            <a:chOff x="9215030" y="886716"/>
            <a:chExt cx="1918671" cy="463038"/>
          </a:xfrm>
        </p:grpSpPr>
        <p:sp>
          <p:nvSpPr>
            <p:cNvPr id="168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789B7D8-CC2F-9040-8AC0-52C7DB4511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"/>
          <a:stretch/>
        </p:blipFill>
        <p:spPr>
          <a:xfrm>
            <a:off x="5309458" y="4094361"/>
            <a:ext cx="743381" cy="184073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91824D2-919D-054D-9B93-09C26CB9DFA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6671" y="6009683"/>
            <a:ext cx="2473119" cy="57221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D432808-7F1B-0C44-9E0E-CD16771640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940" y="2239957"/>
            <a:ext cx="1623007" cy="185486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D829F589-44DC-C249-9223-639506D0E24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643" y="2212399"/>
            <a:ext cx="4154788" cy="374991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747AD8E-EAA9-0C47-A178-6E2354D25C7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625" y="4094360"/>
            <a:ext cx="2519465" cy="244194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A9FBABFB-7B9C-FE45-BDE0-6561EFF57AD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678" y="5631520"/>
            <a:ext cx="801763" cy="91495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BA7D955-934F-7841-8241-BAED03F0070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51" y="4094822"/>
            <a:ext cx="2423690" cy="1511242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76C72AA-F0F5-1D47-9D76-CC0047785CB4}"/>
              </a:ext>
            </a:extLst>
          </p:cNvPr>
          <p:cNvGrpSpPr/>
          <p:nvPr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B1E1575-9BD5-E040-B91E-A4D02AFF6D31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C927D3B-0FCC-7A40-B26B-AE439BE58398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B466A2C-50C5-8447-8508-43EBE883DB47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4216BB7-392A-324B-9FDC-BAD7CB674CA7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66A29D7-2089-FD47-912C-CB6FD44E3D3B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B7DAA26-C97E-B54A-9862-22CCD2233449}"/>
                </a:ext>
              </a:extLst>
            </p:cNvPr>
            <p:cNvSpPr/>
            <p:nvPr/>
          </p:nvSpPr>
          <p:spPr>
            <a:xfrm rot="5400000">
              <a:off x="8531799" y="2658040"/>
              <a:ext cx="91440" cy="66240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8AAD6F-E99C-BF4F-AC85-23773F25F9F3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5961113-C1C9-2F4A-90C4-89FAB552D34E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2041A8C-74CC-9F4C-9026-8B40DFAF85F3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3936120-9B8E-704B-84F7-E9BC1A97F493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EB89FB4-DF87-EB4E-9654-467C5DB430EA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642CB8B-D801-D440-AF51-F7D9BEE716E4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8C03A9A-6E5C-0248-9FAA-EEB5489A3609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01CE481-4C46-8C4F-865E-7B587A266B35}"/>
                </a:ext>
              </a:extLst>
            </p:cNvPr>
            <p:cNvSpPr/>
            <p:nvPr/>
          </p:nvSpPr>
          <p:spPr>
            <a:xfrm>
              <a:off x="9368594" y="5966893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9141322-13AC-A74F-857B-49976B09F571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80CC6AA-E4C5-0F46-A500-E7BD0E8221E6}"/>
                </a:ext>
              </a:extLst>
            </p:cNvPr>
            <p:cNvSpPr/>
            <p:nvPr/>
          </p:nvSpPr>
          <p:spPr>
            <a:xfrm>
              <a:off x="5221813" y="4042400"/>
              <a:ext cx="88277" cy="25638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F0BB353-3973-6F4F-9391-DA43EF251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023" y="937512"/>
            <a:ext cx="2332295" cy="565705"/>
          </a:xfrm>
          <a:prstGeom prst="rect">
            <a:avLst/>
          </a:prstGeom>
        </p:spPr>
      </p:pic>
      <p:sp>
        <p:nvSpPr>
          <p:cNvPr id="73" name="Title 6">
            <a:extLst>
              <a:ext uri="{FF2B5EF4-FFF2-40B4-BE49-F238E27FC236}">
                <a16:creationId xmlns:a16="http://schemas.microsoft.com/office/drawing/2014/main" id="{255FF35D-A4F3-4FF5-A461-A91C18FB6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2418" y="617984"/>
            <a:ext cx="7143238" cy="1365729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GB" sz="4400" b="1" dirty="0">
                <a:solidFill>
                  <a:srgbClr val="000000"/>
                </a:solidFill>
                <a:latin typeface="Gotham Black" pitchFamily="2" charset="0"/>
              </a:defRPr>
            </a:lvl1pPr>
          </a:lstStyle>
          <a:p>
            <a:pPr marL="0" lvl="0"/>
            <a:r>
              <a:rPr lang="en-US"/>
              <a:t>Presentation Title</a:t>
            </a:r>
            <a:endParaRPr lang="en-GB"/>
          </a:p>
        </p:txBody>
      </p:sp>
      <p:sp>
        <p:nvSpPr>
          <p:cNvPr id="74" name="Text Placeholder 64">
            <a:extLst>
              <a:ext uri="{FF2B5EF4-FFF2-40B4-BE49-F238E27FC236}">
                <a16:creationId xmlns:a16="http://schemas.microsoft.com/office/drawing/2014/main" id="{E8CD03C7-165E-4389-9E4D-50087A1C3E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426" y="2598178"/>
            <a:ext cx="4047522" cy="45025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2800" spc="-150" dirty="0" smtClean="0">
                <a:solidFill>
                  <a:srgbClr val="000000"/>
                </a:solidFill>
                <a:latin typeface="Gotham Book" pitchFamily="2" charset="0"/>
              </a:defRPr>
            </a:lvl1pPr>
          </a:lstStyle>
          <a:p>
            <a:pPr lvl="0">
              <a:buNone/>
            </a:pPr>
            <a:r>
              <a:rPr lang="en-US"/>
              <a:t>Presenter Name</a:t>
            </a:r>
          </a:p>
        </p:txBody>
      </p:sp>
      <p:sp>
        <p:nvSpPr>
          <p:cNvPr id="75" name="Text Placeholder 64">
            <a:extLst>
              <a:ext uri="{FF2B5EF4-FFF2-40B4-BE49-F238E27FC236}">
                <a16:creationId xmlns:a16="http://schemas.microsoft.com/office/drawing/2014/main" id="{55889ED9-9886-4545-9738-4B4852D398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234" y="3151508"/>
            <a:ext cx="4047522" cy="193002"/>
          </a:xfrm>
        </p:spPr>
        <p:txBody>
          <a:bodyPr vert="horz" lIns="0" tIns="0" rIns="0" bIns="0" rtlCol="0">
            <a:spAutoFit/>
          </a:bodyPr>
          <a:lstStyle>
            <a:lvl1pPr>
              <a:defRPr lang="en-US" sz="1200" b="1" cap="all" baseline="0" dirty="0" smtClean="0">
                <a:solidFill>
                  <a:srgbClr val="000000"/>
                </a:solidFill>
                <a:latin typeface="Gotham Black" pitchFamily="2" charset="0"/>
              </a:defRPr>
            </a:lvl1pPr>
          </a:lstStyle>
          <a:p>
            <a:pPr lvl="0">
              <a:buNone/>
            </a:pPr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988327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t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InterSystems Logo" hidden="1"/>
          <p:cNvGrpSpPr/>
          <p:nvPr/>
        </p:nvGrpSpPr>
        <p:grpSpPr>
          <a:xfrm>
            <a:off x="9212973" y="886975"/>
            <a:ext cx="1918671" cy="463038"/>
            <a:chOff x="9215030" y="886716"/>
            <a:chExt cx="1918671" cy="463038"/>
          </a:xfrm>
        </p:grpSpPr>
        <p:sp>
          <p:nvSpPr>
            <p:cNvPr id="168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091824D2-919D-054D-9B93-09C26CB9DFA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332" y="6010228"/>
            <a:ext cx="2473119" cy="57221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D432808-7F1B-0C44-9E0E-CD16771640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940" y="2239957"/>
            <a:ext cx="1623007" cy="185486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D829F589-44DC-C249-9223-639506D0E24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643" y="2212399"/>
            <a:ext cx="4154788" cy="3749913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76C72AA-F0F5-1D47-9D76-CC0047785CB4}"/>
              </a:ext>
            </a:extLst>
          </p:cNvPr>
          <p:cNvGrpSpPr/>
          <p:nvPr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B1E1575-9BD5-E040-B91E-A4D02AFF6D31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C927D3B-0FCC-7A40-B26B-AE439BE58398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B466A2C-50C5-8447-8508-43EBE883DB47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4216BB7-392A-324B-9FDC-BAD7CB674CA7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B7DAA26-C97E-B54A-9862-22CCD2233449}"/>
                </a:ext>
              </a:extLst>
            </p:cNvPr>
            <p:cNvSpPr/>
            <p:nvPr/>
          </p:nvSpPr>
          <p:spPr>
            <a:xfrm rot="5400000">
              <a:off x="8928404" y="3053205"/>
              <a:ext cx="90000" cy="58323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8AAD6F-E99C-BF4F-AC85-23773F25F9F3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2041A8C-74CC-9F4C-9026-8B40DFAF85F3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3936120-9B8E-704B-84F7-E9BC1A97F493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EB89FB4-DF87-EB4E-9654-467C5DB430EA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01CE481-4C46-8C4F-865E-7B587A266B35}"/>
                </a:ext>
              </a:extLst>
            </p:cNvPr>
            <p:cNvSpPr/>
            <p:nvPr/>
          </p:nvSpPr>
          <p:spPr>
            <a:xfrm>
              <a:off x="9368594" y="5966893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9141322-13AC-A74F-857B-49976B09F571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FE82260-302F-4458-AF88-6D90BF67A537}"/>
                </a:ext>
              </a:extLst>
            </p:cNvPr>
            <p:cNvSpPr/>
            <p:nvPr userDrawn="1"/>
          </p:nvSpPr>
          <p:spPr>
            <a:xfrm rot="5400000">
              <a:off x="3133099" y="28094"/>
              <a:ext cx="90000" cy="58323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F0BB353-3973-6F4F-9391-DA43EF251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023" y="937512"/>
            <a:ext cx="2332295" cy="565705"/>
          </a:xfrm>
          <a:prstGeom prst="rect">
            <a:avLst/>
          </a:prstGeom>
        </p:spPr>
      </p:pic>
      <p:sp>
        <p:nvSpPr>
          <p:cNvPr id="73" name="Title 6">
            <a:extLst>
              <a:ext uri="{FF2B5EF4-FFF2-40B4-BE49-F238E27FC236}">
                <a16:creationId xmlns:a16="http://schemas.microsoft.com/office/drawing/2014/main" id="{255FF35D-A4F3-4FF5-A461-A91C18FB6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2418" y="617984"/>
            <a:ext cx="7143238" cy="1365729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GB" sz="4400" b="1" dirty="0">
                <a:solidFill>
                  <a:srgbClr val="000000"/>
                </a:solidFill>
                <a:latin typeface="Gotham Black" pitchFamily="2" charset="0"/>
              </a:defRPr>
            </a:lvl1pPr>
          </a:lstStyle>
          <a:p>
            <a:pPr marL="0" lvl="0"/>
            <a:r>
              <a:rPr lang="en-US"/>
              <a:t>Presentation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82C44-0FB6-4943-8158-E279AAD532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17" y="3204446"/>
            <a:ext cx="5284133" cy="3324941"/>
          </a:xfrm>
        </p:spPr>
        <p:txBody>
          <a:bodyPr/>
          <a:lstStyle>
            <a:lvl1pPr>
              <a:defRPr sz="2400" b="0">
                <a:latin typeface="Gotham Black"/>
              </a:defRPr>
            </a:lvl1pPr>
            <a:lvl2pPr>
              <a:buClr>
                <a:schemeClr val="tx2"/>
              </a:buClr>
              <a:defRPr sz="2200">
                <a:latin typeface="Gotham Black"/>
              </a:defRPr>
            </a:lvl2pPr>
            <a:lvl3pPr>
              <a:buClr>
                <a:schemeClr val="tx2"/>
              </a:buClr>
              <a:defRPr>
                <a:latin typeface="Gotham Black"/>
              </a:defRPr>
            </a:lvl3pPr>
            <a:lvl4pPr>
              <a:defRPr b="1">
                <a:latin typeface="Gotham Black"/>
              </a:defRPr>
            </a:lvl4pPr>
            <a:lvl5pPr>
              <a:defRPr b="1">
                <a:latin typeface="Gotham Black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FEDEC-B62E-4F4D-9563-9BB8570F9D3A}"/>
              </a:ext>
            </a:extLst>
          </p:cNvPr>
          <p:cNvSpPr txBox="1"/>
          <p:nvPr/>
        </p:nvSpPr>
        <p:spPr>
          <a:xfrm>
            <a:off x="767417" y="2241495"/>
            <a:ext cx="4845735" cy="6643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r>
              <a:rPr lang="en-GB" sz="2800" b="1">
                <a:solidFill>
                  <a:schemeClr val="tx1"/>
                </a:solidFill>
                <a:latin typeface="Gotham Black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81387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blan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411C26-42AA-4305-9710-3E54CD4DC3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725" y="2250229"/>
            <a:ext cx="11512208" cy="427915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grpSp>
        <p:nvGrpSpPr>
          <p:cNvPr id="167" name="InterSystems Logo" hidden="1"/>
          <p:cNvGrpSpPr/>
          <p:nvPr/>
        </p:nvGrpSpPr>
        <p:grpSpPr>
          <a:xfrm>
            <a:off x="9212973" y="886975"/>
            <a:ext cx="1918671" cy="463038"/>
            <a:chOff x="9215030" y="886716"/>
            <a:chExt cx="1918671" cy="463038"/>
          </a:xfrm>
        </p:grpSpPr>
        <p:sp>
          <p:nvSpPr>
            <p:cNvPr id="168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B1E1575-9BD5-E040-B91E-A4D02AFF6D31}"/>
              </a:ext>
            </a:extLst>
          </p:cNvPr>
          <p:cNvSpPr/>
          <p:nvPr/>
        </p:nvSpPr>
        <p:spPr>
          <a:xfrm>
            <a:off x="246580" y="246580"/>
            <a:ext cx="94383" cy="6359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C927D3B-0FCC-7A40-B26B-AE439BE58398}"/>
              </a:ext>
            </a:extLst>
          </p:cNvPr>
          <p:cNvSpPr/>
          <p:nvPr/>
        </p:nvSpPr>
        <p:spPr>
          <a:xfrm>
            <a:off x="11851936" y="246580"/>
            <a:ext cx="94383" cy="6359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B466A2C-50C5-8447-8508-43EBE883DB47}"/>
              </a:ext>
            </a:extLst>
          </p:cNvPr>
          <p:cNvSpPr/>
          <p:nvPr/>
        </p:nvSpPr>
        <p:spPr>
          <a:xfrm rot="5400000">
            <a:off x="6050280" y="-5558020"/>
            <a:ext cx="91441" cy="11700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9141322-13AC-A74F-857B-49976B09F571}"/>
              </a:ext>
            </a:extLst>
          </p:cNvPr>
          <p:cNvSpPr/>
          <p:nvPr/>
        </p:nvSpPr>
        <p:spPr>
          <a:xfrm rot="5400000">
            <a:off x="6050281" y="724248"/>
            <a:ext cx="91441" cy="11700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D872453-1FEA-4A17-AC60-A8FE96DBB725}"/>
              </a:ext>
            </a:extLst>
          </p:cNvPr>
          <p:cNvSpPr/>
          <p:nvPr/>
        </p:nvSpPr>
        <p:spPr>
          <a:xfrm>
            <a:off x="339724" y="328612"/>
            <a:ext cx="8205743" cy="182076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tx2"/>
              </a:solidFill>
            </a:endParaRPr>
          </a:p>
        </p:txBody>
      </p:sp>
      <p:sp>
        <p:nvSpPr>
          <p:cNvPr id="73" name="Title 6">
            <a:extLst>
              <a:ext uri="{FF2B5EF4-FFF2-40B4-BE49-F238E27FC236}">
                <a16:creationId xmlns:a16="http://schemas.microsoft.com/office/drawing/2014/main" id="{255FF35D-A4F3-4FF5-A461-A91C18FB6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2418" y="617984"/>
            <a:ext cx="7143238" cy="1365729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GB" sz="4400" b="1" dirty="0">
                <a:solidFill>
                  <a:srgbClr val="000000"/>
                </a:solidFill>
                <a:latin typeface="Gotham Black" pitchFamily="2" charset="0"/>
              </a:defRPr>
            </a:lvl1pPr>
          </a:lstStyle>
          <a:p>
            <a:pPr marL="0" lvl="0"/>
            <a:r>
              <a:rPr lang="en-US"/>
              <a:t>Presentation Title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D68B61-33A8-497A-87F5-4D344845B396}"/>
              </a:ext>
            </a:extLst>
          </p:cNvPr>
          <p:cNvSpPr/>
          <p:nvPr/>
        </p:nvSpPr>
        <p:spPr>
          <a:xfrm>
            <a:off x="8633582" y="338021"/>
            <a:ext cx="3218351" cy="182076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tx2"/>
              </a:solidFill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890A2DAE-6EB8-4CB1-B7E5-35B2F23C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023" y="937512"/>
            <a:ext cx="2332295" cy="56570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87D84E23-41DE-4D45-8DA6-3613D27E9CA8}"/>
              </a:ext>
            </a:extLst>
          </p:cNvPr>
          <p:cNvSpPr/>
          <p:nvPr/>
        </p:nvSpPr>
        <p:spPr>
          <a:xfrm rot="5400000">
            <a:off x="6003536" y="-3598167"/>
            <a:ext cx="91442" cy="116053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04FA12B-AC8B-44BC-9BCC-345CA3DC65A2}"/>
              </a:ext>
            </a:extLst>
          </p:cNvPr>
          <p:cNvSpPr/>
          <p:nvPr/>
        </p:nvSpPr>
        <p:spPr>
          <a:xfrm>
            <a:off x="8542142" y="289112"/>
            <a:ext cx="91440" cy="19138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979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50B15D-7C11-401C-BC5E-3173DE237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09" t="131" r="11364" b="-131"/>
          <a:stretch/>
        </p:blipFill>
        <p:spPr>
          <a:xfrm>
            <a:off x="10707586" y="3258776"/>
            <a:ext cx="1196460" cy="2016000"/>
          </a:xfrm>
          <a:prstGeom prst="rect">
            <a:avLst/>
          </a:prstGeom>
        </p:spPr>
      </p:pic>
      <p:cxnSp>
        <p:nvCxnSpPr>
          <p:cNvPr id="4" name="Straight Connector 3"/>
          <p:cNvCxnSpPr>
            <a:cxnSpLocks/>
          </p:cNvCxnSpPr>
          <p:nvPr/>
        </p:nvCxnSpPr>
        <p:spPr>
          <a:xfrm flipH="1">
            <a:off x="457200" y="5273675"/>
            <a:ext cx="11277600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956" y="4335292"/>
            <a:ext cx="9828594" cy="747897"/>
          </a:xfrm>
          <a:noFill/>
        </p:spPr>
        <p:txBody>
          <a:bodyPr lIns="0" rIns="0" anchor="b"/>
          <a:lstStyle>
            <a:lvl1pPr>
              <a:defRPr sz="5400" b="1">
                <a:solidFill>
                  <a:schemeClr val="tx1"/>
                </a:solidFill>
                <a:latin typeface="Gotham Black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C2BBEE-6F1B-41D9-87A8-CFDE095FE7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2" t="11502" r="-1032" b="6775"/>
          <a:stretch/>
        </p:blipFill>
        <p:spPr>
          <a:xfrm>
            <a:off x="331570" y="5307140"/>
            <a:ext cx="2439810" cy="12432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83066" y="5305846"/>
            <a:ext cx="8375256" cy="1222993"/>
          </a:xfrm>
        </p:spPr>
        <p:txBody>
          <a:bodyPr anchor="ctr"/>
          <a:lstStyle>
            <a:lvl1pPr marL="0" indent="0" algn="r">
              <a:buNone/>
              <a:defRPr sz="2400">
                <a:solidFill>
                  <a:schemeClr val="tx1"/>
                </a:solidFill>
                <a:latin typeface="Gotham Black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0E0B9-1426-4346-870E-7209072F4C1E}"/>
              </a:ext>
            </a:extLst>
          </p:cNvPr>
          <p:cNvSpPr/>
          <p:nvPr/>
        </p:nvSpPr>
        <p:spPr>
          <a:xfrm>
            <a:off x="241570" y="3167337"/>
            <a:ext cx="90000" cy="343894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645F5-70AE-464E-86C1-77117784DC59}"/>
              </a:ext>
            </a:extLst>
          </p:cNvPr>
          <p:cNvSpPr/>
          <p:nvPr/>
        </p:nvSpPr>
        <p:spPr>
          <a:xfrm>
            <a:off x="11851933" y="3167337"/>
            <a:ext cx="90000" cy="343894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D7A737-CB29-4BEF-9C41-C92BCD2B4AC0}"/>
              </a:ext>
            </a:extLst>
          </p:cNvPr>
          <p:cNvSpPr/>
          <p:nvPr/>
        </p:nvSpPr>
        <p:spPr>
          <a:xfrm rot="5400000">
            <a:off x="6046170" y="-2637262"/>
            <a:ext cx="91441" cy="11700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760047-3E5D-46BE-BF8F-9443CEC4E377}"/>
              </a:ext>
            </a:extLst>
          </p:cNvPr>
          <p:cNvSpPr/>
          <p:nvPr/>
        </p:nvSpPr>
        <p:spPr>
          <a:xfrm rot="5400000">
            <a:off x="6050281" y="724248"/>
            <a:ext cx="91441" cy="11700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126F33-A9DD-467A-8F24-50B58F50EDAA}"/>
              </a:ext>
            </a:extLst>
          </p:cNvPr>
          <p:cNvSpPr/>
          <p:nvPr/>
        </p:nvSpPr>
        <p:spPr>
          <a:xfrm rot="5400000">
            <a:off x="6064655" y="-538285"/>
            <a:ext cx="91442" cy="116053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A51412-61E1-4BBE-99B2-561CD6A72ACC}"/>
              </a:ext>
            </a:extLst>
          </p:cNvPr>
          <p:cNvSpPr/>
          <p:nvPr/>
        </p:nvSpPr>
        <p:spPr>
          <a:xfrm>
            <a:off x="10647378" y="3258776"/>
            <a:ext cx="90000" cy="2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D30D03-DF47-4B5F-AB32-8B1CE4ED0C77}"/>
              </a:ext>
            </a:extLst>
          </p:cNvPr>
          <p:cNvSpPr/>
          <p:nvPr/>
        </p:nvSpPr>
        <p:spPr>
          <a:xfrm>
            <a:off x="2740820" y="5289548"/>
            <a:ext cx="90000" cy="125985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6577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losing (Busine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534F57CE-5D79-0D41-B52F-5C4F7B86C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"/>
          <a:stretch/>
        </p:blipFill>
        <p:spPr>
          <a:xfrm>
            <a:off x="5309458" y="4094361"/>
            <a:ext cx="743381" cy="184073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3115ACD-7E5B-AE4D-AF07-363A0339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84" y="773128"/>
            <a:ext cx="7362336" cy="954993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CB1A4D2-078B-1545-B384-02848CFE95C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6671" y="6009683"/>
            <a:ext cx="2473119" cy="5722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D5E52AC-138B-E041-8632-6172FFF502A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940" y="2239957"/>
            <a:ext cx="1623007" cy="185486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E3D980B-CE2C-5044-A876-2675E4F68C0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643" y="2212399"/>
            <a:ext cx="4154788" cy="374991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5BF2662-F0AA-5A42-AEEA-7D535D349B9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625" y="4094360"/>
            <a:ext cx="2519465" cy="244194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90E5DF15-32F7-7C46-BD6C-30FDF146F31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678" y="5631520"/>
            <a:ext cx="801763" cy="914953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E22B7D06-37AE-1A4A-BC3D-CDFBA5C98C4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51" y="4094822"/>
            <a:ext cx="2423690" cy="1511242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FF194CC-8607-DF41-A79B-8821B9176D19}"/>
              </a:ext>
            </a:extLst>
          </p:cNvPr>
          <p:cNvGrpSpPr/>
          <p:nvPr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3674DD8-BC04-D146-9F11-91FEB01B2263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CAC26A2-7746-BA4D-A54F-CCBA3E6357EC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C179282-32F4-F848-9C9E-5A1841631D06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8428D5E-EDA2-824F-A070-6FE33B5B749C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34C2F9D-4252-BC48-BDA5-9DC8E8D2A150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3197D82-CCD9-914E-902E-6E304AAABB74}"/>
                </a:ext>
              </a:extLst>
            </p:cNvPr>
            <p:cNvSpPr/>
            <p:nvPr/>
          </p:nvSpPr>
          <p:spPr>
            <a:xfrm rot="5400000">
              <a:off x="8531799" y="2658040"/>
              <a:ext cx="91440" cy="66240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BEBF243-4690-2044-A6C2-F9583AB7E3D7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554B58-3628-1949-A703-FE9D8C8A2C81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82A46FB-C15D-F144-BCDA-2B7A1E4B97A1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1358BAF-A390-CA43-B90C-DC1B5F5B1E06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11E9886-541A-5942-A7DA-ED3CFC3FD784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3EE2D3-E014-1A48-ACE3-79A362D70CAF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F64047B-4B83-DF4C-8AAC-CBB3476E6303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59E9BE8-D64D-8142-AAEB-9D05BC5566B7}"/>
                </a:ext>
              </a:extLst>
            </p:cNvPr>
            <p:cNvSpPr/>
            <p:nvPr/>
          </p:nvSpPr>
          <p:spPr>
            <a:xfrm>
              <a:off x="9368594" y="5966893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FA2B4B1-9330-4D4B-84E1-F02D4BFBFEAD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B1EFC78-0C4C-FE4D-AB80-BE54A419A1E5}"/>
                </a:ext>
              </a:extLst>
            </p:cNvPr>
            <p:cNvSpPr/>
            <p:nvPr/>
          </p:nvSpPr>
          <p:spPr>
            <a:xfrm>
              <a:off x="5221813" y="4042400"/>
              <a:ext cx="88277" cy="25638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30" name="Title 4">
            <a:extLst>
              <a:ext uri="{FF2B5EF4-FFF2-40B4-BE49-F238E27FC236}">
                <a16:creationId xmlns:a16="http://schemas.microsoft.com/office/drawing/2014/main" id="{CD5410D9-AE9A-4D02-B91C-7FA3360BE1A8}"/>
              </a:ext>
            </a:extLst>
          </p:cNvPr>
          <p:cNvSpPr txBox="1">
            <a:spLocks/>
          </p:cNvSpPr>
          <p:nvPr/>
        </p:nvSpPr>
        <p:spPr bwMode="auto">
          <a:xfrm>
            <a:off x="337750" y="2239192"/>
            <a:ext cx="5721881" cy="1812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algn="ctr"/>
            <a:r>
              <a:rPr lang="en-US" b="1">
                <a:solidFill>
                  <a:srgbClr val="000000"/>
                </a:solidFill>
                <a:latin typeface="Gotham Black" pitchFamily="2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436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0AF-2310-4D54-A6E1-C7232E44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38021"/>
            <a:ext cx="3613622" cy="6190825"/>
          </a:xfrm>
          <a:solidFill>
            <a:schemeClr val="tx2"/>
          </a:solidFill>
        </p:spPr>
        <p:txBody>
          <a:bodyPr lIns="216000" rIns="216000" anchor="ctr" anchorCtr="0">
            <a:noAutofit/>
          </a:bodyPr>
          <a:lstStyle>
            <a:lvl1pPr>
              <a:defRPr sz="4000" b="1">
                <a:solidFill>
                  <a:schemeClr val="bg1"/>
                </a:solidFill>
                <a:latin typeface="Gotham Black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06AD0-D6C9-47C6-8B5C-3DC3A2DAF125}"/>
              </a:ext>
            </a:extLst>
          </p:cNvPr>
          <p:cNvSpPr/>
          <p:nvPr/>
        </p:nvSpPr>
        <p:spPr>
          <a:xfrm>
            <a:off x="246580" y="246580"/>
            <a:ext cx="94383" cy="6359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407F87-42D2-4D75-B61A-086366EA7AA3}"/>
              </a:ext>
            </a:extLst>
          </p:cNvPr>
          <p:cNvSpPr/>
          <p:nvPr/>
        </p:nvSpPr>
        <p:spPr>
          <a:xfrm>
            <a:off x="11851936" y="246580"/>
            <a:ext cx="94383" cy="6359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FC7661-BB2D-492F-819C-D395BE869CA9}"/>
              </a:ext>
            </a:extLst>
          </p:cNvPr>
          <p:cNvSpPr/>
          <p:nvPr/>
        </p:nvSpPr>
        <p:spPr>
          <a:xfrm rot="5400000">
            <a:off x="6050280" y="-5558020"/>
            <a:ext cx="91441" cy="11700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60206E-8B65-40AB-A25B-39C98F96ABC4}"/>
              </a:ext>
            </a:extLst>
          </p:cNvPr>
          <p:cNvSpPr/>
          <p:nvPr/>
        </p:nvSpPr>
        <p:spPr>
          <a:xfrm rot="5400000">
            <a:off x="6050281" y="724248"/>
            <a:ext cx="91441" cy="11700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5B0A71-D61F-47C9-8EA2-E410E13DD1D4}"/>
              </a:ext>
            </a:extLst>
          </p:cNvPr>
          <p:cNvSpPr/>
          <p:nvPr/>
        </p:nvSpPr>
        <p:spPr>
          <a:xfrm>
            <a:off x="3954585" y="260586"/>
            <a:ext cx="94383" cy="6359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8AA5-0D00-49FB-AF83-5581A7B450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48968" y="351768"/>
            <a:ext cx="7801720" cy="6163332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33666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0963" y="1275550"/>
            <a:ext cx="11510970" cy="5244428"/>
          </a:xfrm>
        </p:spPr>
        <p:txBody>
          <a:bodyPr lIns="180000" tIns="144000" rIns="180000" bIns="144000"/>
          <a:lstStyle>
            <a:lvl4pPr>
              <a:lnSpc>
                <a:spcPct val="100000"/>
              </a:lnSpc>
              <a:spcAft>
                <a:spcPts val="0"/>
              </a:spcAft>
              <a:defRPr b="1">
                <a:latin typeface="Gotham Black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latin typeface="Gotham Blac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7AC3CF1-90F3-44C1-8E37-D4B5DE71E7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0963" y="338021"/>
            <a:ext cx="11510970" cy="8274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2830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Healthca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28D3BB5F-6204-4959-BF5F-C5EC9F627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249127"/>
            <a:ext cx="4409718" cy="1900854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777BA1BC-AC49-4355-A5AD-A7E3973505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398454"/>
            <a:ext cx="4409718" cy="304699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73C34E1E-E4E3-4CAC-94AF-A13CA7B9E7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694527"/>
            <a:ext cx="4409718" cy="270843"/>
          </a:xfrm>
        </p:spPr>
        <p:txBody>
          <a:bodyPr>
            <a:sp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D8CE1DD-8D98-42F5-9870-0F3ACC5C363C}"/>
              </a:ext>
            </a:extLst>
          </p:cNvPr>
          <p:cNvGrpSpPr/>
          <p:nvPr userDrawn="1"/>
        </p:nvGrpSpPr>
        <p:grpSpPr>
          <a:xfrm>
            <a:off x="9773218" y="751643"/>
            <a:ext cx="1667283" cy="369741"/>
            <a:chOff x="9609059" y="890430"/>
            <a:chExt cx="1667283" cy="369741"/>
          </a:xfrm>
          <a:solidFill>
            <a:schemeClr val="tx1"/>
          </a:soli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3B9BAE85-8BCF-4F3E-A239-8763A58A12D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09059" y="890430"/>
              <a:ext cx="38874" cy="211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7A41CC0E-C9D8-43FC-B4EA-C01070089E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09059" y="890430"/>
              <a:ext cx="38874" cy="211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CDA32E72-47F1-4966-8F2C-E44D4E10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68666" y="945719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5AE5E150-C931-40BB-9B24-746BDCD48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23300" y="917211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200ECBF5-44BA-4A33-B52A-B7167103C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11416" y="943991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B54FE431-CF28-4D81-88D1-AE6006241D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68642" y="948310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219574AA-81AD-4C23-A940-6D3A1F328C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70579" y="890430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71A9C7C-E1C0-4B38-AE7C-B837D0FE7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20030" y="950038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6A4C3D28-7E2C-4350-A3D7-DAC2AB3D9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62570" y="943991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C266CBA7-7C03-4EFF-B5AC-0014B208BD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691497" y="943991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12E9EC30-5D0C-476F-AE94-BE1F648D6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8723" y="945719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3032B80D-3973-4C97-A3D4-DFBD11EDD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88017" y="943991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DC9FB026-490F-4DA4-89DD-1F9850A04D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9926" y="917211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66068D45-1E9F-4781-9F30-7710B35E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09059" y="1180693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24B5EBAC-DA0D-4CAC-943B-61720E9CBE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680761" y="1198835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99EDA52D-0791-462E-A4BA-E2CA62EB9C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42096" y="1198835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3AD917A7-5CA1-4766-91E7-19DAC2310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9478" y="1180693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A54340F1-7F25-492C-A553-B73F84D9DB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35395" y="1188468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A9E1F820-3D98-497A-9548-33A1864884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84636" y="1180693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DDC3284E-9E0D-4BD9-8A61-086A13D0D2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040134" y="1180693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6FF21313-2D31-48FC-B681-BBC34D27F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1835" y="1200563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A7455459-69FB-4A42-B752-C75B18921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73171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F14CEFE0-DFC1-4083-9D2A-6CA40FAEAD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30187" y="1180693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C35370FE-CFD7-42E7-A911-C392C2D56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0422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07055EFA-A3AF-4401-A64E-CE4F0101F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24349" y="1198835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0D74D86E-1F6E-4FA5-AFE1-002F0B75B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85685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05311F82-4522-4E67-ADB4-9B22F43A15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38381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E894BBC4-039E-498B-A0FC-FF336A50FD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1287" y="1180693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3">
              <a:extLst>
                <a:ext uri="{FF2B5EF4-FFF2-40B4-BE49-F238E27FC236}">
                  <a16:creationId xmlns:a16="http://schemas.microsoft.com/office/drawing/2014/main" id="{BCC0F6D1-DA22-4138-BECC-F72189690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662989" y="1198835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E0F99E5D-F1C7-4B72-899E-3607D45A2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8277" y="1200563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3AD2A811-6B4C-43DF-A785-5083D6B83F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79613" y="1198835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D41A9276-C418-4888-8444-9534E4CE3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5267" y="1200563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366CDD14-4169-4160-A3FB-508A663508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87597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A30B484F-A094-4758-9AB8-349FE6A098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53252" y="1198835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542ACB78-A7F7-42F0-85C0-643F51E6C4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50870" y="1198835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2185113F-FCDB-4356-8AF1-494A84303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6525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0384897C-5BA6-49AD-9CD3-A52B31CEA2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132" y="1188468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2">
              <a:extLst>
                <a:ext uri="{FF2B5EF4-FFF2-40B4-BE49-F238E27FC236}">
                  <a16:creationId xmlns:a16="http://schemas.microsoft.com/office/drawing/2014/main" id="{81507BA3-4C4A-4C5D-9F09-B3622A857D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980526" y="1180693"/>
              <a:ext cx="14686" cy="777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3">
              <a:extLst>
                <a:ext uri="{FF2B5EF4-FFF2-40B4-BE49-F238E27FC236}">
                  <a16:creationId xmlns:a16="http://schemas.microsoft.com/office/drawing/2014/main" id="{ACEF3B34-6905-4A5D-B143-8CDC3CC1CE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32544" y="1180693"/>
              <a:ext cx="13822" cy="777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6E96221D-0447-40A3-BB3F-ADBD65B78D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27101" y="943991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87688B39-85EA-45AB-BB78-3706C4132ECD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45">
            <a:extLst>
              <a:ext uri="{FF2B5EF4-FFF2-40B4-BE49-F238E27FC236}">
                <a16:creationId xmlns:a16="http://schemas.microsoft.com/office/drawing/2014/main" id="{14143373-E54F-415C-BD02-BE38D2A0B0FF}"/>
              </a:ext>
            </a:extLst>
          </p:cNvPr>
          <p:cNvSpPr>
            <a:spLocks/>
          </p:cNvSpPr>
          <p:nvPr userDrawn="1"/>
        </p:nvSpPr>
        <p:spPr bwMode="auto">
          <a:xfrm>
            <a:off x="9521830" y="729183"/>
            <a:ext cx="114896" cy="427619"/>
          </a:xfrm>
          <a:custGeom>
            <a:avLst/>
            <a:gdLst>
              <a:gd name="T0" fmla="*/ 66 w 133"/>
              <a:gd name="T1" fmla="*/ 36 h 495"/>
              <a:gd name="T2" fmla="*/ 0 w 133"/>
              <a:gd name="T3" fmla="*/ 0 h 495"/>
              <a:gd name="T4" fmla="*/ 0 w 133"/>
              <a:gd name="T5" fmla="*/ 426 h 495"/>
              <a:gd name="T6" fmla="*/ 133 w 133"/>
              <a:gd name="T7" fmla="*/ 495 h 495"/>
              <a:gd name="T8" fmla="*/ 133 w 133"/>
              <a:gd name="T9" fmla="*/ 419 h 495"/>
              <a:gd name="T10" fmla="*/ 66 w 133"/>
              <a:gd name="T11" fmla="*/ 385 h 495"/>
              <a:gd name="T12" fmla="*/ 66 w 133"/>
              <a:gd name="T13" fmla="*/ 36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495">
                <a:moveTo>
                  <a:pt x="66" y="36"/>
                </a:moveTo>
                <a:lnTo>
                  <a:pt x="0" y="0"/>
                </a:lnTo>
                <a:lnTo>
                  <a:pt x="0" y="426"/>
                </a:lnTo>
                <a:lnTo>
                  <a:pt x="133" y="495"/>
                </a:lnTo>
                <a:lnTo>
                  <a:pt x="133" y="419"/>
                </a:lnTo>
                <a:lnTo>
                  <a:pt x="66" y="385"/>
                </a:lnTo>
                <a:lnTo>
                  <a:pt x="66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46">
            <a:extLst>
              <a:ext uri="{FF2B5EF4-FFF2-40B4-BE49-F238E27FC236}">
                <a16:creationId xmlns:a16="http://schemas.microsoft.com/office/drawing/2014/main" id="{24D73BDE-072E-454E-845F-12D75EE395DE}"/>
              </a:ext>
            </a:extLst>
          </p:cNvPr>
          <p:cNvSpPr>
            <a:spLocks/>
          </p:cNvSpPr>
          <p:nvPr userDrawn="1"/>
        </p:nvSpPr>
        <p:spPr bwMode="auto">
          <a:xfrm>
            <a:off x="9578846" y="693764"/>
            <a:ext cx="114896" cy="425892"/>
          </a:xfrm>
          <a:custGeom>
            <a:avLst/>
            <a:gdLst>
              <a:gd name="T0" fmla="*/ 67 w 133"/>
              <a:gd name="T1" fmla="*/ 460 h 493"/>
              <a:gd name="T2" fmla="*/ 133 w 133"/>
              <a:gd name="T3" fmla="*/ 493 h 493"/>
              <a:gd name="T4" fmla="*/ 133 w 133"/>
              <a:gd name="T5" fmla="*/ 67 h 493"/>
              <a:gd name="T6" fmla="*/ 0 w 133"/>
              <a:gd name="T7" fmla="*/ 0 h 493"/>
              <a:gd name="T8" fmla="*/ 0 w 133"/>
              <a:gd name="T9" fmla="*/ 77 h 493"/>
              <a:gd name="T10" fmla="*/ 67 w 133"/>
              <a:gd name="T11" fmla="*/ 110 h 493"/>
              <a:gd name="T12" fmla="*/ 67 w 133"/>
              <a:gd name="T13" fmla="*/ 46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493">
                <a:moveTo>
                  <a:pt x="67" y="460"/>
                </a:moveTo>
                <a:lnTo>
                  <a:pt x="133" y="493"/>
                </a:lnTo>
                <a:lnTo>
                  <a:pt x="133" y="67"/>
                </a:lnTo>
                <a:lnTo>
                  <a:pt x="0" y="0"/>
                </a:lnTo>
                <a:lnTo>
                  <a:pt x="0" y="77"/>
                </a:lnTo>
                <a:lnTo>
                  <a:pt x="67" y="110"/>
                </a:lnTo>
                <a:lnTo>
                  <a:pt x="67" y="4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3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2.91667E-6 0.02616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-4.58333E-6 -0.0388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2.59259E-6 L -0.16107 -2.59259E-6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19" grpId="1" animBg="1"/>
      <p:bldP spid="120" grpId="0" animBg="1"/>
      <p:bldP spid="120" grpId="1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574C5E-6028-44DA-8B4C-7B756A520D76}"/>
              </a:ext>
            </a:extLst>
          </p:cNvPr>
          <p:cNvSpPr/>
          <p:nvPr/>
        </p:nvSpPr>
        <p:spPr>
          <a:xfrm>
            <a:off x="6048808" y="1245504"/>
            <a:ext cx="94383" cy="53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847C6C-FF1D-45F5-843B-C1A2414B90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963" y="1276241"/>
            <a:ext cx="5707845" cy="5243738"/>
          </a:xfrm>
        </p:spPr>
        <p:txBody>
          <a:bodyPr lIns="180000" tIns="144000" rIns="180000" bIns="108000"/>
          <a:lstStyle>
            <a:lvl4pPr>
              <a:defRPr b="1">
                <a:latin typeface="Gotham Black"/>
              </a:defRPr>
            </a:lvl4pPr>
            <a:lvl5pPr>
              <a:defRPr b="1">
                <a:latin typeface="Gotham Blac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4733CE-0119-4011-A6DB-26F39534227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43191" y="1276241"/>
            <a:ext cx="5707845" cy="5243738"/>
          </a:xfrm>
        </p:spPr>
        <p:txBody>
          <a:bodyPr lIns="180000" tIns="144000" rIns="180000" bIns="108000"/>
          <a:lstStyle>
            <a:lvl4pPr>
              <a:defRPr b="1">
                <a:latin typeface="Gotham Black"/>
              </a:defRPr>
            </a:lvl4pPr>
            <a:lvl5pPr>
              <a:defRPr b="1">
                <a:latin typeface="Gotham Blac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BFCEB29-FB6A-4FA1-8EBC-D50337D6490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0963" y="338021"/>
            <a:ext cx="11510970" cy="8274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90846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40D584-FBD1-406C-9341-C34DF37C6DB8}"/>
              </a:ext>
            </a:extLst>
          </p:cNvPr>
          <p:cNvSpPr/>
          <p:nvPr/>
        </p:nvSpPr>
        <p:spPr>
          <a:xfrm>
            <a:off x="4116506" y="1253188"/>
            <a:ext cx="94383" cy="53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41430-D23B-4116-B232-7FBD1EF4B23A}"/>
              </a:ext>
            </a:extLst>
          </p:cNvPr>
          <p:cNvSpPr/>
          <p:nvPr/>
        </p:nvSpPr>
        <p:spPr>
          <a:xfrm>
            <a:off x="7981109" y="1253188"/>
            <a:ext cx="94383" cy="53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887A1E-7784-4951-BA5E-9F498E7A62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963" y="1275550"/>
            <a:ext cx="3775543" cy="5244430"/>
          </a:xfrm>
        </p:spPr>
        <p:txBody>
          <a:bodyPr lIns="180000" tIns="144000" rIns="180000" bIns="108000"/>
          <a:lstStyle>
            <a:lvl4pPr>
              <a:defRPr b="1">
                <a:latin typeface="Gotham Black"/>
              </a:defRPr>
            </a:lvl4pPr>
            <a:lvl5pPr>
              <a:defRPr b="1">
                <a:latin typeface="Gotham Blac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4319EB-161B-4458-B098-D4FBC8E4208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205566" y="1275550"/>
            <a:ext cx="3775543" cy="5244430"/>
          </a:xfrm>
        </p:spPr>
        <p:txBody>
          <a:bodyPr lIns="180000" tIns="144000" rIns="180000" bIns="108000"/>
          <a:lstStyle>
            <a:lvl4pPr>
              <a:defRPr b="1">
                <a:latin typeface="Gotham Black"/>
              </a:defRPr>
            </a:lvl4pPr>
            <a:lvl5pPr>
              <a:defRPr b="1">
                <a:latin typeface="Gotham Blac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7874CC-8204-4E03-8335-A329BC3DA27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075492" y="1275550"/>
            <a:ext cx="3775543" cy="5244430"/>
          </a:xfrm>
        </p:spPr>
        <p:txBody>
          <a:bodyPr lIns="180000" tIns="144000" rIns="180000" bIns="108000"/>
          <a:lstStyle>
            <a:lvl4pPr>
              <a:defRPr b="1">
                <a:latin typeface="Gotham Black"/>
              </a:defRPr>
            </a:lvl4pPr>
            <a:lvl5pPr>
              <a:defRPr b="1">
                <a:latin typeface="Gotham Blac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3626083-C7E1-4250-B0A3-9014ECC86E3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0963" y="338021"/>
            <a:ext cx="11510970" cy="8274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86128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82985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813263-58F5-48AF-9F02-8BC92857B926}"/>
              </a:ext>
            </a:extLst>
          </p:cNvPr>
          <p:cNvSpPr/>
          <p:nvPr/>
        </p:nvSpPr>
        <p:spPr>
          <a:xfrm>
            <a:off x="246580" y="246580"/>
            <a:ext cx="94383" cy="6359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3B41E9-EF35-42A5-AEA9-3E3321FD0CD8}"/>
              </a:ext>
            </a:extLst>
          </p:cNvPr>
          <p:cNvSpPr/>
          <p:nvPr/>
        </p:nvSpPr>
        <p:spPr>
          <a:xfrm>
            <a:off x="11851936" y="246580"/>
            <a:ext cx="94383" cy="6359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9A96D-AB08-45FD-84DA-CAF97C4E09A4}"/>
              </a:ext>
            </a:extLst>
          </p:cNvPr>
          <p:cNvSpPr/>
          <p:nvPr/>
        </p:nvSpPr>
        <p:spPr>
          <a:xfrm rot="5400000">
            <a:off x="6050280" y="-5558020"/>
            <a:ext cx="91441" cy="11700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E6423F-592C-42D5-AE30-19BBD2FE7D04}"/>
              </a:ext>
            </a:extLst>
          </p:cNvPr>
          <p:cNvSpPr/>
          <p:nvPr/>
        </p:nvSpPr>
        <p:spPr>
          <a:xfrm rot="5400000">
            <a:off x="6050281" y="724248"/>
            <a:ext cx="91441" cy="11700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7978117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489112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InterSystems Logo" hidden="1"/>
          <p:cNvGrpSpPr/>
          <p:nvPr userDrawn="1"/>
        </p:nvGrpSpPr>
        <p:grpSpPr>
          <a:xfrm>
            <a:off x="9212973" y="886975"/>
            <a:ext cx="1918671" cy="463038"/>
            <a:chOff x="9215030" y="886716"/>
            <a:chExt cx="1918671" cy="463038"/>
          </a:xfrm>
        </p:grpSpPr>
        <p:sp>
          <p:nvSpPr>
            <p:cNvPr id="168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789B7D8-CC2F-9040-8AC0-52C7DB4511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"/>
          <a:stretch/>
        </p:blipFill>
        <p:spPr>
          <a:xfrm>
            <a:off x="5309458" y="4094361"/>
            <a:ext cx="743381" cy="184073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91824D2-919D-054D-9B93-09C26CB9DF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6671" y="6009683"/>
            <a:ext cx="2473119" cy="57221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D432808-7F1B-0C44-9E0E-CD16771640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940" y="2239957"/>
            <a:ext cx="1623007" cy="185486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D829F589-44DC-C249-9223-639506D0E2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8643" y="2212399"/>
            <a:ext cx="4154788" cy="374991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747AD8E-EAA9-0C47-A178-6E2354D25C7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625" y="4094360"/>
            <a:ext cx="2519465" cy="244194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A9FBABFB-7B9C-FE45-BDE0-6561EFF57AD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678" y="5631520"/>
            <a:ext cx="801763" cy="91495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BA7D955-934F-7841-8241-BAED03F0070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51" y="4094822"/>
            <a:ext cx="2423690" cy="1511242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76C72AA-F0F5-1D47-9D76-CC0047785CB4}"/>
              </a:ext>
            </a:extLst>
          </p:cNvPr>
          <p:cNvGrpSpPr/>
          <p:nvPr userDrawn="1"/>
        </p:nvGrpSpPr>
        <p:grpSpPr>
          <a:xfrm>
            <a:off x="245681" y="246579"/>
            <a:ext cx="11700641" cy="6373709"/>
            <a:chOff x="245681" y="246579"/>
            <a:chExt cx="11700641" cy="637370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B1E1575-9BD5-E040-B91E-A4D02AFF6D31}"/>
                </a:ext>
              </a:extLst>
            </p:cNvPr>
            <p:cNvSpPr/>
            <p:nvPr/>
          </p:nvSpPr>
          <p:spPr>
            <a:xfrm>
              <a:off x="246580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C927D3B-0FCC-7A40-B26B-AE439BE58398}"/>
                </a:ext>
              </a:extLst>
            </p:cNvPr>
            <p:cNvSpPr/>
            <p:nvPr/>
          </p:nvSpPr>
          <p:spPr>
            <a:xfrm>
              <a:off x="11851936" y="246580"/>
              <a:ext cx="94383" cy="63597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B466A2C-50C5-8447-8508-43EBE883DB47}"/>
                </a:ext>
              </a:extLst>
            </p:cNvPr>
            <p:cNvSpPr/>
            <p:nvPr/>
          </p:nvSpPr>
          <p:spPr>
            <a:xfrm rot="5400000">
              <a:off x="6050280" y="-5558020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4216BB7-392A-324B-9FDC-BAD7CB674CA7}"/>
                </a:ext>
              </a:extLst>
            </p:cNvPr>
            <p:cNvSpPr/>
            <p:nvPr/>
          </p:nvSpPr>
          <p:spPr>
            <a:xfrm rot="5400000">
              <a:off x="6003536" y="-3598167"/>
              <a:ext cx="91442" cy="116053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66A29D7-2089-FD47-912C-CB6FD44E3D3B}"/>
                </a:ext>
              </a:extLst>
            </p:cNvPr>
            <p:cNvSpPr/>
            <p:nvPr/>
          </p:nvSpPr>
          <p:spPr>
            <a:xfrm rot="5400000">
              <a:off x="3123760" y="1161602"/>
              <a:ext cx="95058" cy="5849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B7DAA26-C97E-B54A-9862-22CCD2233449}"/>
                </a:ext>
              </a:extLst>
            </p:cNvPr>
            <p:cNvSpPr/>
            <p:nvPr/>
          </p:nvSpPr>
          <p:spPr>
            <a:xfrm rot="5400000">
              <a:off x="8531799" y="2658040"/>
              <a:ext cx="91440" cy="66240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08AAD6F-E99C-BF4F-AC85-23773F25F9F3}"/>
                </a:ext>
              </a:extLst>
            </p:cNvPr>
            <p:cNvSpPr/>
            <p:nvPr/>
          </p:nvSpPr>
          <p:spPr>
            <a:xfrm>
              <a:off x="6039606" y="2160440"/>
              <a:ext cx="93661" cy="44458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5961113-C1C9-2F4A-90C4-89FAB552D34E}"/>
                </a:ext>
              </a:extLst>
            </p:cNvPr>
            <p:cNvSpPr/>
            <p:nvPr/>
          </p:nvSpPr>
          <p:spPr>
            <a:xfrm rot="5400000">
              <a:off x="1481067" y="4317736"/>
              <a:ext cx="91440" cy="25604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2041A8C-74CC-9F4C-9026-8B40DFAF85F3}"/>
                </a:ext>
              </a:extLst>
            </p:cNvPr>
            <p:cNvSpPr/>
            <p:nvPr/>
          </p:nvSpPr>
          <p:spPr>
            <a:xfrm>
              <a:off x="10198654" y="2202973"/>
              <a:ext cx="93661" cy="37639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3936120-9B8E-704B-84F7-E9BC1A97F493}"/>
                </a:ext>
              </a:extLst>
            </p:cNvPr>
            <p:cNvSpPr/>
            <p:nvPr/>
          </p:nvSpPr>
          <p:spPr>
            <a:xfrm>
              <a:off x="8542142" y="289112"/>
              <a:ext cx="91440" cy="19138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EB89FB4-DF87-EB4E-9654-467C5DB430EA}"/>
                </a:ext>
              </a:extLst>
            </p:cNvPr>
            <p:cNvSpPr/>
            <p:nvPr/>
          </p:nvSpPr>
          <p:spPr>
            <a:xfrm rot="5400000">
              <a:off x="11039728" y="3263089"/>
              <a:ext cx="91440" cy="165400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642CB8B-D801-D440-AF51-F7D9BEE716E4}"/>
                </a:ext>
              </a:extLst>
            </p:cNvPr>
            <p:cNvSpPr/>
            <p:nvPr/>
          </p:nvSpPr>
          <p:spPr>
            <a:xfrm>
              <a:off x="2744510" y="4125762"/>
              <a:ext cx="94383" cy="24805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8C03A9A-6E5C-0248-9FAA-EEB5489A3609}"/>
                </a:ext>
              </a:extLst>
            </p:cNvPr>
            <p:cNvSpPr/>
            <p:nvPr/>
          </p:nvSpPr>
          <p:spPr>
            <a:xfrm>
              <a:off x="1915170" y="5552223"/>
              <a:ext cx="94383" cy="10540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01CE481-4C46-8C4F-865E-7B587A266B35}"/>
                </a:ext>
              </a:extLst>
            </p:cNvPr>
            <p:cNvSpPr/>
            <p:nvPr/>
          </p:nvSpPr>
          <p:spPr>
            <a:xfrm>
              <a:off x="9368594" y="5966893"/>
              <a:ext cx="93661" cy="63938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9141322-13AC-A74F-857B-49976B09F571}"/>
                </a:ext>
              </a:extLst>
            </p:cNvPr>
            <p:cNvSpPr/>
            <p:nvPr/>
          </p:nvSpPr>
          <p:spPr>
            <a:xfrm rot="5400000">
              <a:off x="6050281" y="724248"/>
              <a:ext cx="91441" cy="117006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80CC6AA-E4C5-0F46-A500-E7BD0E8221E6}"/>
                </a:ext>
              </a:extLst>
            </p:cNvPr>
            <p:cNvSpPr/>
            <p:nvPr/>
          </p:nvSpPr>
          <p:spPr>
            <a:xfrm>
              <a:off x="5221813" y="4042400"/>
              <a:ext cx="88277" cy="25638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F0BB353-3973-6F4F-9391-DA43EF251B9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117023" y="937512"/>
            <a:ext cx="2332295" cy="565705"/>
          </a:xfrm>
          <a:prstGeom prst="rect">
            <a:avLst/>
          </a:prstGeom>
        </p:spPr>
      </p:pic>
      <p:sp>
        <p:nvSpPr>
          <p:cNvPr id="73" name="Title 6">
            <a:extLst>
              <a:ext uri="{FF2B5EF4-FFF2-40B4-BE49-F238E27FC236}">
                <a16:creationId xmlns:a16="http://schemas.microsoft.com/office/drawing/2014/main" id="{255FF35D-A4F3-4FF5-A461-A91C18FB6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2418" y="617984"/>
            <a:ext cx="7143238" cy="1365729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GB" sz="4400" b="1" dirty="0">
                <a:solidFill>
                  <a:srgbClr val="000000"/>
                </a:solidFill>
                <a:latin typeface="Gotham Black" pitchFamily="2" charset="0"/>
              </a:defRPr>
            </a:lvl1pPr>
          </a:lstStyle>
          <a:p>
            <a:pPr marL="0" lvl="0"/>
            <a:r>
              <a:rPr lang="en-US"/>
              <a:t>Presentation Title</a:t>
            </a:r>
            <a:endParaRPr lang="en-GB"/>
          </a:p>
        </p:txBody>
      </p:sp>
      <p:sp>
        <p:nvSpPr>
          <p:cNvPr id="74" name="Text Placeholder 64">
            <a:extLst>
              <a:ext uri="{FF2B5EF4-FFF2-40B4-BE49-F238E27FC236}">
                <a16:creationId xmlns:a16="http://schemas.microsoft.com/office/drawing/2014/main" id="{E8CD03C7-165E-4389-9E4D-50087A1C3E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426" y="2598178"/>
            <a:ext cx="4047522" cy="45025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2800" spc="-150" dirty="0" smtClean="0">
                <a:solidFill>
                  <a:srgbClr val="000000"/>
                </a:solidFill>
                <a:latin typeface="Gotham Book" pitchFamily="2" charset="0"/>
              </a:defRPr>
            </a:lvl1pPr>
          </a:lstStyle>
          <a:p>
            <a:pPr lvl="0">
              <a:buNone/>
            </a:pPr>
            <a:r>
              <a:rPr lang="en-US"/>
              <a:t>Presenter Name</a:t>
            </a:r>
          </a:p>
        </p:txBody>
      </p:sp>
      <p:sp>
        <p:nvSpPr>
          <p:cNvPr id="75" name="Text Placeholder 64">
            <a:extLst>
              <a:ext uri="{FF2B5EF4-FFF2-40B4-BE49-F238E27FC236}">
                <a16:creationId xmlns:a16="http://schemas.microsoft.com/office/drawing/2014/main" id="{55889ED9-9886-4545-9738-4B4852D398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234" y="3151508"/>
            <a:ext cx="4047522" cy="193002"/>
          </a:xfrm>
        </p:spPr>
        <p:txBody>
          <a:bodyPr vert="horz" lIns="0" tIns="0" rIns="0" bIns="0" rtlCol="0">
            <a:spAutoFit/>
          </a:bodyPr>
          <a:lstStyle>
            <a:lvl1pPr>
              <a:defRPr lang="en-US" sz="1200" b="1" cap="all" baseline="0" dirty="0" smtClean="0">
                <a:solidFill>
                  <a:srgbClr val="000000"/>
                </a:solidFill>
                <a:latin typeface="Gotham Black" pitchFamily="2" charset="0"/>
              </a:defRPr>
            </a:lvl1pPr>
          </a:lstStyle>
          <a:p>
            <a:pPr lvl="0">
              <a:buNone/>
            </a:pPr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2920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Business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2E967D-8156-4D5C-B2A5-0960CECA434F}"/>
              </a:ext>
            </a:extLst>
          </p:cNvPr>
          <p:cNvGrpSpPr/>
          <p:nvPr userDrawn="1"/>
        </p:nvGrpSpPr>
        <p:grpSpPr>
          <a:xfrm>
            <a:off x="9773218" y="751643"/>
            <a:ext cx="1667283" cy="369741"/>
            <a:chOff x="9609059" y="890430"/>
            <a:chExt cx="1667283" cy="369741"/>
          </a:xfrm>
        </p:grpSpPr>
        <p:sp>
          <p:nvSpPr>
            <p:cNvPr id="10" name="Rectangle 5"/>
            <p:cNvSpPr>
              <a:spLocks noChangeArrowheads="1"/>
            </p:cNvSpPr>
            <p:nvPr userDrawn="1"/>
          </p:nvSpPr>
          <p:spPr bwMode="auto">
            <a:xfrm>
              <a:off x="9609059" y="890430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6"/>
            <p:cNvSpPr>
              <a:spLocks noChangeArrowheads="1"/>
            </p:cNvSpPr>
            <p:nvPr userDrawn="1"/>
          </p:nvSpPr>
          <p:spPr bwMode="auto">
            <a:xfrm>
              <a:off x="9609059" y="890430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9668666" y="945719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23300" y="917211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9911416" y="943991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068642" y="948310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170579" y="890430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320030" y="950038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10462570" y="943991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 noEditPoints="1"/>
            </p:cNvSpPr>
            <p:nvPr userDrawn="1"/>
          </p:nvSpPr>
          <p:spPr bwMode="auto">
            <a:xfrm>
              <a:off x="10691497" y="943991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10848723" y="945719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11088017" y="943991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10599926" y="917211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9609059" y="1180693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 noEditPoints="1"/>
            </p:cNvSpPr>
            <p:nvPr userDrawn="1"/>
          </p:nvSpPr>
          <p:spPr bwMode="auto">
            <a:xfrm>
              <a:off x="9680761" y="1198835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 noEditPoints="1"/>
            </p:cNvSpPr>
            <p:nvPr userDrawn="1"/>
          </p:nvSpPr>
          <p:spPr bwMode="auto">
            <a:xfrm>
              <a:off x="9742096" y="1198835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/>
            </p:cNvSpPr>
            <p:nvPr userDrawn="1"/>
          </p:nvSpPr>
          <p:spPr bwMode="auto">
            <a:xfrm>
              <a:off x="9809478" y="1180693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/>
            </p:cNvSpPr>
            <p:nvPr userDrawn="1"/>
          </p:nvSpPr>
          <p:spPr bwMode="auto">
            <a:xfrm>
              <a:off x="9835395" y="1188468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/>
            </p:cNvSpPr>
            <p:nvPr userDrawn="1"/>
          </p:nvSpPr>
          <p:spPr bwMode="auto">
            <a:xfrm>
              <a:off x="9884636" y="1180693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 userDrawn="1"/>
          </p:nvSpPr>
          <p:spPr bwMode="auto">
            <a:xfrm>
              <a:off x="10040134" y="1180693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5"/>
            <p:cNvSpPr>
              <a:spLocks/>
            </p:cNvSpPr>
            <p:nvPr userDrawn="1"/>
          </p:nvSpPr>
          <p:spPr bwMode="auto">
            <a:xfrm>
              <a:off x="10111835" y="1200563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"/>
            <p:cNvSpPr>
              <a:spLocks/>
            </p:cNvSpPr>
            <p:nvPr userDrawn="1"/>
          </p:nvSpPr>
          <p:spPr bwMode="auto">
            <a:xfrm>
              <a:off x="10173171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"/>
            <p:cNvSpPr>
              <a:spLocks noEditPoints="1"/>
            </p:cNvSpPr>
            <p:nvPr userDrawn="1"/>
          </p:nvSpPr>
          <p:spPr bwMode="auto">
            <a:xfrm>
              <a:off x="10230187" y="1180693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8"/>
            <p:cNvSpPr>
              <a:spLocks/>
            </p:cNvSpPr>
            <p:nvPr userDrawn="1"/>
          </p:nvSpPr>
          <p:spPr bwMode="auto">
            <a:xfrm>
              <a:off x="10260422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"/>
            <p:cNvSpPr>
              <a:spLocks noEditPoints="1"/>
            </p:cNvSpPr>
            <p:nvPr userDrawn="1"/>
          </p:nvSpPr>
          <p:spPr bwMode="auto">
            <a:xfrm>
              <a:off x="10324349" y="1198835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0"/>
            <p:cNvSpPr>
              <a:spLocks/>
            </p:cNvSpPr>
            <p:nvPr userDrawn="1"/>
          </p:nvSpPr>
          <p:spPr bwMode="auto">
            <a:xfrm>
              <a:off x="10385685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1"/>
            <p:cNvSpPr>
              <a:spLocks/>
            </p:cNvSpPr>
            <p:nvPr userDrawn="1"/>
          </p:nvSpPr>
          <p:spPr bwMode="auto">
            <a:xfrm>
              <a:off x="10438381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2"/>
            <p:cNvSpPr>
              <a:spLocks/>
            </p:cNvSpPr>
            <p:nvPr userDrawn="1"/>
          </p:nvSpPr>
          <p:spPr bwMode="auto">
            <a:xfrm>
              <a:off x="10591287" y="1180693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3"/>
            <p:cNvSpPr>
              <a:spLocks noEditPoints="1"/>
            </p:cNvSpPr>
            <p:nvPr userDrawn="1"/>
          </p:nvSpPr>
          <p:spPr bwMode="auto">
            <a:xfrm>
              <a:off x="10662989" y="1198835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4"/>
            <p:cNvSpPr>
              <a:spLocks/>
            </p:cNvSpPr>
            <p:nvPr userDrawn="1"/>
          </p:nvSpPr>
          <p:spPr bwMode="auto">
            <a:xfrm>
              <a:off x="10718277" y="1200563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5"/>
            <p:cNvSpPr>
              <a:spLocks noEditPoints="1"/>
            </p:cNvSpPr>
            <p:nvPr userDrawn="1"/>
          </p:nvSpPr>
          <p:spPr bwMode="auto">
            <a:xfrm>
              <a:off x="10779613" y="1198835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6"/>
            <p:cNvSpPr>
              <a:spLocks/>
            </p:cNvSpPr>
            <p:nvPr userDrawn="1"/>
          </p:nvSpPr>
          <p:spPr bwMode="auto">
            <a:xfrm>
              <a:off x="10845267" y="1200563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7"/>
            <p:cNvSpPr>
              <a:spLocks/>
            </p:cNvSpPr>
            <p:nvPr userDrawn="1"/>
          </p:nvSpPr>
          <p:spPr bwMode="auto">
            <a:xfrm>
              <a:off x="10887597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8"/>
            <p:cNvSpPr>
              <a:spLocks/>
            </p:cNvSpPr>
            <p:nvPr userDrawn="1"/>
          </p:nvSpPr>
          <p:spPr bwMode="auto">
            <a:xfrm>
              <a:off x="10953252" y="1198835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9"/>
            <p:cNvSpPr>
              <a:spLocks noEditPoints="1"/>
            </p:cNvSpPr>
            <p:nvPr userDrawn="1"/>
          </p:nvSpPr>
          <p:spPr bwMode="auto">
            <a:xfrm>
              <a:off x="11050870" y="1198835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0"/>
            <p:cNvSpPr>
              <a:spLocks/>
            </p:cNvSpPr>
            <p:nvPr userDrawn="1"/>
          </p:nvSpPr>
          <p:spPr bwMode="auto">
            <a:xfrm>
              <a:off x="11116525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1"/>
            <p:cNvSpPr>
              <a:spLocks/>
            </p:cNvSpPr>
            <p:nvPr userDrawn="1"/>
          </p:nvSpPr>
          <p:spPr bwMode="auto">
            <a:xfrm>
              <a:off x="11176132" y="1188468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42"/>
            <p:cNvSpPr>
              <a:spLocks noChangeArrowheads="1"/>
            </p:cNvSpPr>
            <p:nvPr userDrawn="1"/>
          </p:nvSpPr>
          <p:spPr bwMode="auto">
            <a:xfrm>
              <a:off x="9980526" y="1180693"/>
              <a:ext cx="14686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43"/>
            <p:cNvSpPr>
              <a:spLocks noChangeArrowheads="1"/>
            </p:cNvSpPr>
            <p:nvPr userDrawn="1"/>
          </p:nvSpPr>
          <p:spPr bwMode="auto">
            <a:xfrm>
              <a:off x="10532544" y="1180693"/>
              <a:ext cx="13822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4"/>
            <p:cNvSpPr>
              <a:spLocks noEditPoints="1"/>
            </p:cNvSpPr>
            <p:nvPr userDrawn="1"/>
          </p:nvSpPr>
          <p:spPr bwMode="auto">
            <a:xfrm>
              <a:off x="11227101" y="943991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C9B63D5-0F3A-4122-ACCD-2C760312898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15209" y="2284644"/>
            <a:ext cx="4409718" cy="473976"/>
          </a:xfrm>
        </p:spPr>
        <p:txBody>
          <a:bodyPr>
            <a:spAutoFit/>
          </a:bodyPr>
          <a:lstStyle>
            <a:lvl1pPr marL="0" indent="0" algn="l">
              <a:buNone/>
              <a:defRPr sz="2800">
                <a:solidFill>
                  <a:srgbClr val="27318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79CC15-88DB-4204-B730-1E756063585C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5209" y="2811374"/>
            <a:ext cx="4409718" cy="3046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167" name="InterSystems Logo" hidden="1"/>
          <p:cNvGrpSpPr/>
          <p:nvPr userDrawn="1"/>
        </p:nvGrpSpPr>
        <p:grpSpPr>
          <a:xfrm>
            <a:off x="9212973" y="886975"/>
            <a:ext cx="1918671" cy="463038"/>
            <a:chOff x="9215030" y="886716"/>
            <a:chExt cx="1918671" cy="463038"/>
          </a:xfrm>
        </p:grpSpPr>
        <p:sp>
          <p:nvSpPr>
            <p:cNvPr id="168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66EA1C-5854-40DE-A5F2-46B3B6ED479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815209" y="917190"/>
            <a:ext cx="5191444" cy="1111635"/>
          </a:xfrm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C548016-FD56-42C6-91BA-FEB620CB18B3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45"/>
          <p:cNvSpPr>
            <a:spLocks/>
          </p:cNvSpPr>
          <p:nvPr userDrawn="1"/>
        </p:nvSpPr>
        <p:spPr bwMode="auto">
          <a:xfrm>
            <a:off x="9521830" y="729183"/>
            <a:ext cx="114896" cy="427619"/>
          </a:xfrm>
          <a:custGeom>
            <a:avLst/>
            <a:gdLst>
              <a:gd name="T0" fmla="*/ 66 w 133"/>
              <a:gd name="T1" fmla="*/ 36 h 495"/>
              <a:gd name="T2" fmla="*/ 0 w 133"/>
              <a:gd name="T3" fmla="*/ 0 h 495"/>
              <a:gd name="T4" fmla="*/ 0 w 133"/>
              <a:gd name="T5" fmla="*/ 426 h 495"/>
              <a:gd name="T6" fmla="*/ 133 w 133"/>
              <a:gd name="T7" fmla="*/ 495 h 495"/>
              <a:gd name="T8" fmla="*/ 133 w 133"/>
              <a:gd name="T9" fmla="*/ 419 h 495"/>
              <a:gd name="T10" fmla="*/ 66 w 133"/>
              <a:gd name="T11" fmla="*/ 385 h 495"/>
              <a:gd name="T12" fmla="*/ 66 w 133"/>
              <a:gd name="T13" fmla="*/ 36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495">
                <a:moveTo>
                  <a:pt x="66" y="36"/>
                </a:moveTo>
                <a:lnTo>
                  <a:pt x="0" y="0"/>
                </a:lnTo>
                <a:lnTo>
                  <a:pt x="0" y="426"/>
                </a:lnTo>
                <a:lnTo>
                  <a:pt x="133" y="495"/>
                </a:lnTo>
                <a:lnTo>
                  <a:pt x="133" y="419"/>
                </a:lnTo>
                <a:lnTo>
                  <a:pt x="66" y="385"/>
                </a:lnTo>
                <a:lnTo>
                  <a:pt x="66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46"/>
          <p:cNvSpPr>
            <a:spLocks/>
          </p:cNvSpPr>
          <p:nvPr userDrawn="1"/>
        </p:nvSpPr>
        <p:spPr bwMode="auto">
          <a:xfrm>
            <a:off x="9578846" y="693764"/>
            <a:ext cx="114896" cy="425892"/>
          </a:xfrm>
          <a:custGeom>
            <a:avLst/>
            <a:gdLst>
              <a:gd name="T0" fmla="*/ 67 w 133"/>
              <a:gd name="T1" fmla="*/ 460 h 493"/>
              <a:gd name="T2" fmla="*/ 133 w 133"/>
              <a:gd name="T3" fmla="*/ 493 h 493"/>
              <a:gd name="T4" fmla="*/ 133 w 133"/>
              <a:gd name="T5" fmla="*/ 67 h 493"/>
              <a:gd name="T6" fmla="*/ 0 w 133"/>
              <a:gd name="T7" fmla="*/ 0 h 493"/>
              <a:gd name="T8" fmla="*/ 0 w 133"/>
              <a:gd name="T9" fmla="*/ 77 h 493"/>
              <a:gd name="T10" fmla="*/ 67 w 133"/>
              <a:gd name="T11" fmla="*/ 110 h 493"/>
              <a:gd name="T12" fmla="*/ 67 w 133"/>
              <a:gd name="T13" fmla="*/ 46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493">
                <a:moveTo>
                  <a:pt x="67" y="460"/>
                </a:moveTo>
                <a:lnTo>
                  <a:pt x="133" y="493"/>
                </a:lnTo>
                <a:lnTo>
                  <a:pt x="133" y="67"/>
                </a:lnTo>
                <a:lnTo>
                  <a:pt x="0" y="0"/>
                </a:lnTo>
                <a:lnTo>
                  <a:pt x="0" y="77"/>
                </a:lnTo>
                <a:lnTo>
                  <a:pt x="67" y="110"/>
                </a:lnTo>
                <a:lnTo>
                  <a:pt x="67" y="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300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2.91667E-6 0.0261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-4.58333E-6 -0.03889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2.59259E-6 L -0.16107 -2.59259E-6 " pathEditMode="relative" rAng="0" ptsTypes="AA">
                                      <p:cBhvr>
                                        <p:cTn id="22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1" grpId="1" animBg="1"/>
      <p:bldP spid="92" grpId="0" animBg="1"/>
      <p:bldP spid="9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Healthca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28D3BB5F-6204-4959-BF5F-C5EC9F627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987" y="916685"/>
            <a:ext cx="5106003" cy="1112140"/>
          </a:xfrm>
          <a:noFill/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777BA1BC-AC49-4355-A5AD-A7E3973505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5209" y="2284643"/>
            <a:ext cx="4409718" cy="473976"/>
          </a:xfrm>
        </p:spPr>
        <p:txBody>
          <a:bodyPr>
            <a:spAutoFit/>
          </a:bodyPr>
          <a:lstStyle>
            <a:lvl1pPr marL="0" indent="0" algn="l">
              <a:buNone/>
              <a:defRPr sz="2800">
                <a:solidFill>
                  <a:srgbClr val="27318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73C34E1E-E4E3-4CAC-94AF-A13CA7B9E7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5209" y="2811374"/>
            <a:ext cx="4409718" cy="304699"/>
          </a:xfrm>
        </p:spPr>
        <p:txBody>
          <a:bodyPr>
            <a:spAutoFit/>
          </a:bodyPr>
          <a:lstStyle>
            <a:lvl1pPr>
              <a:defRPr sz="1800">
                <a:solidFill>
                  <a:srgbClr val="27318A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87688B39-85EA-45AB-BB78-3706C4132ECD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4C2208A-010E-C942-9051-74ED63030050}"/>
              </a:ext>
            </a:extLst>
          </p:cNvPr>
          <p:cNvGrpSpPr/>
          <p:nvPr userDrawn="1"/>
        </p:nvGrpSpPr>
        <p:grpSpPr>
          <a:xfrm>
            <a:off x="9773218" y="751643"/>
            <a:ext cx="1667283" cy="369741"/>
            <a:chOff x="9609059" y="890430"/>
            <a:chExt cx="1667283" cy="36974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4CE7B40-476A-9744-A775-59A5A4EFB5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09059" y="890430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43F03AF-C5EB-D14C-8443-610DC97B00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09059" y="890430"/>
              <a:ext cx="38874" cy="2116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1A8BF285-8D7C-2148-9905-1B94FE680B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68666" y="945719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0CF03B57-5E78-434D-851C-F240A2E7AE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23300" y="917211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24A99640-2138-F040-98CB-D472657A9F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11416" y="943991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41AAF6D6-89B9-2F46-86CC-C9554409A3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68642" y="948310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AF8720D5-9351-AC40-9A08-71028983B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70579" y="890430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09B6A542-B9FA-514D-9A91-EA28F4929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20030" y="950038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AEC057B6-3969-304D-8611-EC506D90A0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62570" y="943991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85DC83E-E503-F441-87F9-B7BD70B277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691497" y="943991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52F523A-0262-C141-930B-1EAFB0B1B7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8723" y="945719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ABF7EB68-6702-DD41-8158-C010290B1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88017" y="943991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68DF2AF7-BDF5-4840-AE43-2221401308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9926" y="917211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D8ABB0A-6A9A-0043-BC32-BD4F8C061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09059" y="1180693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F9BEE4EE-F6D1-F541-AAB1-581FF3F73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680761" y="1198835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81510721-F608-A644-B1FF-C47C14B163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42096" y="1198835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DBEB983-3101-544B-9736-BE24396533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9478" y="1180693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867CB15-90C4-C24A-922C-DE7D4D1B3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35395" y="1188468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3C10344-2B2A-1E4D-93B1-B20B76D44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84636" y="1180693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3A9D383-148F-864F-80B6-858E42994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040134" y="1180693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48D640DF-1C72-9C46-A6AE-475051F6A6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1835" y="1200563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08A6BC8-C42D-4C44-921A-8131F8CAFA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73171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D7EB3C14-4E11-9349-BEB4-719ED2DFF0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30187" y="1180693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D7056BE-AA9A-4944-8D19-E18BB742D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0422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A5870AE-2963-7B4C-980B-355288B76E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24349" y="1198835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DFA1E5DA-8C67-FC4B-902E-5683841187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85685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2D29976D-DFF5-8446-B8C2-32294F34E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38381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803D8DAE-A1ED-464B-8EE7-583F6B521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1287" y="1180693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C3D28A8-D1A1-4C49-A556-845C79E8AE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662989" y="1198835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6A21448E-0827-AE40-BEEA-3A2DBA789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8277" y="1200563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0ED5D57-B46E-534D-A46E-A99875B0C2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79613" y="1198835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6C2B4D5-30D0-6244-9FC2-352A901B9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5267" y="1200563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A3CB6C74-9CF6-5E4C-BD86-B77971E505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87597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03375EC-D46B-AC44-B4F0-C694B3BC2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53252" y="1198835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8AE92331-5CC9-B648-817E-ED88C1CA20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50870" y="1198835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53C32B7D-413C-0C4B-9482-4BA87B91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6525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48AB3039-C6F5-C341-BD52-2F2C7F7FE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132" y="1188468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C4AD2AC-5EBA-9B4F-9F98-658F5680CA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980526" y="1180693"/>
              <a:ext cx="14686" cy="777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9A90E36-AD04-7344-987B-2D128CD067F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32544" y="1180693"/>
              <a:ext cx="13822" cy="777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38E3C793-EC24-9746-9ABC-90EC440D7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27101" y="943991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80" name="Rectangle 179">
            <a:extLst>
              <a:ext uri="{FF2B5EF4-FFF2-40B4-BE49-F238E27FC236}">
                <a16:creationId xmlns:a16="http://schemas.microsoft.com/office/drawing/2014/main" id="{30B46CEC-C20C-3349-B9E0-FDCAC9306A5C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reeform 45">
            <a:extLst>
              <a:ext uri="{FF2B5EF4-FFF2-40B4-BE49-F238E27FC236}">
                <a16:creationId xmlns:a16="http://schemas.microsoft.com/office/drawing/2014/main" id="{09C3A4FC-D735-F440-AF7B-7AA95629AD57}"/>
              </a:ext>
            </a:extLst>
          </p:cNvPr>
          <p:cNvSpPr>
            <a:spLocks/>
          </p:cNvSpPr>
          <p:nvPr userDrawn="1"/>
        </p:nvSpPr>
        <p:spPr bwMode="auto">
          <a:xfrm>
            <a:off x="9521830" y="729183"/>
            <a:ext cx="114896" cy="427619"/>
          </a:xfrm>
          <a:custGeom>
            <a:avLst/>
            <a:gdLst>
              <a:gd name="T0" fmla="*/ 66 w 133"/>
              <a:gd name="T1" fmla="*/ 36 h 495"/>
              <a:gd name="T2" fmla="*/ 0 w 133"/>
              <a:gd name="T3" fmla="*/ 0 h 495"/>
              <a:gd name="T4" fmla="*/ 0 w 133"/>
              <a:gd name="T5" fmla="*/ 426 h 495"/>
              <a:gd name="T6" fmla="*/ 133 w 133"/>
              <a:gd name="T7" fmla="*/ 495 h 495"/>
              <a:gd name="T8" fmla="*/ 133 w 133"/>
              <a:gd name="T9" fmla="*/ 419 h 495"/>
              <a:gd name="T10" fmla="*/ 66 w 133"/>
              <a:gd name="T11" fmla="*/ 385 h 495"/>
              <a:gd name="T12" fmla="*/ 66 w 133"/>
              <a:gd name="T13" fmla="*/ 36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495">
                <a:moveTo>
                  <a:pt x="66" y="36"/>
                </a:moveTo>
                <a:lnTo>
                  <a:pt x="0" y="0"/>
                </a:lnTo>
                <a:lnTo>
                  <a:pt x="0" y="426"/>
                </a:lnTo>
                <a:lnTo>
                  <a:pt x="133" y="495"/>
                </a:lnTo>
                <a:lnTo>
                  <a:pt x="133" y="419"/>
                </a:lnTo>
                <a:lnTo>
                  <a:pt x="66" y="385"/>
                </a:lnTo>
                <a:lnTo>
                  <a:pt x="66" y="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Freeform 46">
            <a:extLst>
              <a:ext uri="{FF2B5EF4-FFF2-40B4-BE49-F238E27FC236}">
                <a16:creationId xmlns:a16="http://schemas.microsoft.com/office/drawing/2014/main" id="{C5E1F846-49C6-7B4C-B7AA-EA0F9FCDCCE6}"/>
              </a:ext>
            </a:extLst>
          </p:cNvPr>
          <p:cNvSpPr>
            <a:spLocks/>
          </p:cNvSpPr>
          <p:nvPr userDrawn="1"/>
        </p:nvSpPr>
        <p:spPr bwMode="auto">
          <a:xfrm>
            <a:off x="9578846" y="693764"/>
            <a:ext cx="114896" cy="425892"/>
          </a:xfrm>
          <a:custGeom>
            <a:avLst/>
            <a:gdLst>
              <a:gd name="T0" fmla="*/ 67 w 133"/>
              <a:gd name="T1" fmla="*/ 460 h 493"/>
              <a:gd name="T2" fmla="*/ 133 w 133"/>
              <a:gd name="T3" fmla="*/ 493 h 493"/>
              <a:gd name="T4" fmla="*/ 133 w 133"/>
              <a:gd name="T5" fmla="*/ 67 h 493"/>
              <a:gd name="T6" fmla="*/ 0 w 133"/>
              <a:gd name="T7" fmla="*/ 0 h 493"/>
              <a:gd name="T8" fmla="*/ 0 w 133"/>
              <a:gd name="T9" fmla="*/ 77 h 493"/>
              <a:gd name="T10" fmla="*/ 67 w 133"/>
              <a:gd name="T11" fmla="*/ 110 h 493"/>
              <a:gd name="T12" fmla="*/ 67 w 133"/>
              <a:gd name="T13" fmla="*/ 46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493">
                <a:moveTo>
                  <a:pt x="67" y="460"/>
                </a:moveTo>
                <a:lnTo>
                  <a:pt x="133" y="493"/>
                </a:lnTo>
                <a:lnTo>
                  <a:pt x="133" y="67"/>
                </a:lnTo>
                <a:lnTo>
                  <a:pt x="0" y="0"/>
                </a:lnTo>
                <a:lnTo>
                  <a:pt x="0" y="77"/>
                </a:lnTo>
                <a:lnTo>
                  <a:pt x="67" y="110"/>
                </a:lnTo>
                <a:lnTo>
                  <a:pt x="67" y="4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03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2.91667E-6 0.02616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-4.58333E-6 -0.0388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2.59259E-6 L -0.16107 -2.59259E-6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1" grpId="1" animBg="1"/>
      <p:bldP spid="182" grpId="0" animBg="1"/>
      <p:bldP spid="182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DA1AD3-6EAA-254D-9526-BD2C96B76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987" y="916685"/>
            <a:ext cx="5106003" cy="1112140"/>
          </a:xfrm>
          <a:noFill/>
        </p:spPr>
        <p:txBody>
          <a:bodyPr anchor="t" anchorCtr="0">
            <a:no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B50ACA-35C1-9F4B-BFF0-35BD770D2C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5209" y="2284643"/>
            <a:ext cx="4409718" cy="473976"/>
          </a:xfrm>
        </p:spPr>
        <p:txBody>
          <a:bodyPr>
            <a:spAutoFit/>
          </a:bodyPr>
          <a:lstStyle>
            <a:lvl1pPr marL="0" indent="0" algn="l">
              <a:buNone/>
              <a:defRPr sz="2800">
                <a:solidFill>
                  <a:srgbClr val="27318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FBD66CC-0FB2-FA4E-B9D7-805C2E56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5209" y="2811374"/>
            <a:ext cx="4409718" cy="304699"/>
          </a:xfrm>
        </p:spPr>
        <p:txBody>
          <a:bodyPr>
            <a:spAutoFit/>
          </a:bodyPr>
          <a:lstStyle>
            <a:lvl1pPr>
              <a:defRPr sz="1800">
                <a:solidFill>
                  <a:srgbClr val="27318A"/>
                </a:solidFill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1D97E6-5EC9-1941-A76F-CB011A4006EA}"/>
              </a:ext>
            </a:extLst>
          </p:cNvPr>
          <p:cNvGrpSpPr/>
          <p:nvPr userDrawn="1"/>
        </p:nvGrpSpPr>
        <p:grpSpPr>
          <a:xfrm>
            <a:off x="9773218" y="751643"/>
            <a:ext cx="1667283" cy="369741"/>
            <a:chOff x="9609059" y="890430"/>
            <a:chExt cx="1667283" cy="3697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7BEC40-E281-B645-ACAA-65AAED9855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09059" y="890430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A93A7F-D139-E548-BC5D-376A0407B9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09059" y="890430"/>
              <a:ext cx="38874" cy="2116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1B8815F-45F8-4B4E-8A7D-EBF553898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68666" y="945719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2B0E98A-397D-D241-8ACD-CC0CC3BFB4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23300" y="917211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3BB33A-4FA1-9F45-9083-2F2B8ABC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11416" y="943991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D0ECB61-1124-8D4A-AA6E-2B159CDF18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68642" y="948310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1D53DE6-17E4-614F-AD65-05DC95C5D9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70579" y="890430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BCDEAD-F936-B741-8DB0-8878F5A1E6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20030" y="950038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3845309-9AE4-B648-BBA2-54D88C943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62570" y="943991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EE0E07E-0D2F-0C4E-8263-1F4C3066F4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691497" y="943991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409CC05-D853-0C43-B32C-2C02C2898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8723" y="945719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C7AEF6-1F45-1646-B778-4611025E0A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88017" y="943991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92F8564-152A-AE4C-9D42-72CFAE6A5E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9926" y="917211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534BB3-4BD4-E549-8605-A9BC5F2B2F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09059" y="1180693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E49B211-FAD6-E340-AB04-34AAD8E14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680761" y="1198835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444EC8-C037-9D43-8058-581677EEF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42096" y="1198835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C2BF117-E1A2-EF45-B7D8-59BBFD794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9478" y="1180693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A4F90E-B272-164D-9618-C5705BFB77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35395" y="1188468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6200F2D-8FD8-684E-A074-08A8A96077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84636" y="1180693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E8BDBD8-E8C7-AA4B-A405-B43A28320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040134" y="1180693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A3B72D9-2FD9-8E49-BBA0-EB0A6D0BB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1835" y="1200563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8DF181-266C-D44C-850B-00F3C2A32F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73171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22E9E0F-04C5-1F45-94A5-DAB97BD888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30187" y="1180693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185BF8B-812A-6949-80B7-CE8ACA4E6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0422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6D08B28-3AF5-FA45-B274-9357C6E59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24349" y="1198835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33B153A-1606-3C44-914A-E1CF8296C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85685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2429B22-9390-1D43-BDAD-C8BE79B61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38381" y="1198835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95B0991-4712-BC46-92CC-032BA19E7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1287" y="1180693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F18DD89-2E07-F34F-B72C-D9FBCFE047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662989" y="1198835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CB24105-3D39-C841-A9ED-EDB108EB6B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8277" y="1200563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062A2FC-F15E-7549-AD05-5D7A9EEF97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79613" y="1198835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49BAC23-4598-344D-A01F-99B80CE13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5267" y="1200563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319AE32-A825-714D-8B78-77DB2B4BAB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87597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D469DDB-0760-D446-AD31-3091F18F77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53252" y="1198835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8E0C6CA-4BED-0D4A-A6AA-D1B7302374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50870" y="1198835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1598469-9590-E541-9ED8-20F69CD1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6525" y="1198835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C93059D-736F-3B44-B4CB-3EEA08E080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6132" y="1188468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978CCFA-5E5C-934D-A032-87F22EEAAD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980526" y="1180693"/>
              <a:ext cx="14686" cy="777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9E65429-871A-774C-B7EC-B3E8C57800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32544" y="1180693"/>
              <a:ext cx="13822" cy="777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D04E29A-34B7-A043-B498-7416572A4D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27101" y="943991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14BCE40-C4CE-3A47-8E49-FF6C56B562CA}"/>
              </a:ext>
            </a:extLst>
          </p:cNvPr>
          <p:cNvSpPr/>
          <p:nvPr userDrawn="1"/>
        </p:nvSpPr>
        <p:spPr>
          <a:xfrm>
            <a:off x="7022573" y="358170"/>
            <a:ext cx="2668124" cy="1252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5">
            <a:extLst>
              <a:ext uri="{FF2B5EF4-FFF2-40B4-BE49-F238E27FC236}">
                <a16:creationId xmlns:a16="http://schemas.microsoft.com/office/drawing/2014/main" id="{64C45CF6-6995-354C-978F-1D1E39FCDD13}"/>
              </a:ext>
            </a:extLst>
          </p:cNvPr>
          <p:cNvSpPr>
            <a:spLocks/>
          </p:cNvSpPr>
          <p:nvPr userDrawn="1"/>
        </p:nvSpPr>
        <p:spPr bwMode="auto">
          <a:xfrm>
            <a:off x="9521830" y="729183"/>
            <a:ext cx="114896" cy="427619"/>
          </a:xfrm>
          <a:custGeom>
            <a:avLst/>
            <a:gdLst>
              <a:gd name="T0" fmla="*/ 66 w 133"/>
              <a:gd name="T1" fmla="*/ 36 h 495"/>
              <a:gd name="T2" fmla="*/ 0 w 133"/>
              <a:gd name="T3" fmla="*/ 0 h 495"/>
              <a:gd name="T4" fmla="*/ 0 w 133"/>
              <a:gd name="T5" fmla="*/ 426 h 495"/>
              <a:gd name="T6" fmla="*/ 133 w 133"/>
              <a:gd name="T7" fmla="*/ 495 h 495"/>
              <a:gd name="T8" fmla="*/ 133 w 133"/>
              <a:gd name="T9" fmla="*/ 419 h 495"/>
              <a:gd name="T10" fmla="*/ 66 w 133"/>
              <a:gd name="T11" fmla="*/ 385 h 495"/>
              <a:gd name="T12" fmla="*/ 66 w 133"/>
              <a:gd name="T13" fmla="*/ 36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495">
                <a:moveTo>
                  <a:pt x="66" y="36"/>
                </a:moveTo>
                <a:lnTo>
                  <a:pt x="0" y="0"/>
                </a:lnTo>
                <a:lnTo>
                  <a:pt x="0" y="426"/>
                </a:lnTo>
                <a:lnTo>
                  <a:pt x="133" y="495"/>
                </a:lnTo>
                <a:lnTo>
                  <a:pt x="133" y="419"/>
                </a:lnTo>
                <a:lnTo>
                  <a:pt x="66" y="385"/>
                </a:lnTo>
                <a:lnTo>
                  <a:pt x="66" y="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6">
            <a:extLst>
              <a:ext uri="{FF2B5EF4-FFF2-40B4-BE49-F238E27FC236}">
                <a16:creationId xmlns:a16="http://schemas.microsoft.com/office/drawing/2014/main" id="{87A189BD-DC7F-5346-8BCE-573DB4F127B7}"/>
              </a:ext>
            </a:extLst>
          </p:cNvPr>
          <p:cNvSpPr>
            <a:spLocks/>
          </p:cNvSpPr>
          <p:nvPr userDrawn="1"/>
        </p:nvSpPr>
        <p:spPr bwMode="auto">
          <a:xfrm>
            <a:off x="9578846" y="693764"/>
            <a:ext cx="114896" cy="425892"/>
          </a:xfrm>
          <a:custGeom>
            <a:avLst/>
            <a:gdLst>
              <a:gd name="T0" fmla="*/ 67 w 133"/>
              <a:gd name="T1" fmla="*/ 460 h 493"/>
              <a:gd name="T2" fmla="*/ 133 w 133"/>
              <a:gd name="T3" fmla="*/ 493 h 493"/>
              <a:gd name="T4" fmla="*/ 133 w 133"/>
              <a:gd name="T5" fmla="*/ 67 h 493"/>
              <a:gd name="T6" fmla="*/ 0 w 133"/>
              <a:gd name="T7" fmla="*/ 0 h 493"/>
              <a:gd name="T8" fmla="*/ 0 w 133"/>
              <a:gd name="T9" fmla="*/ 77 h 493"/>
              <a:gd name="T10" fmla="*/ 67 w 133"/>
              <a:gd name="T11" fmla="*/ 110 h 493"/>
              <a:gd name="T12" fmla="*/ 67 w 133"/>
              <a:gd name="T13" fmla="*/ 46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" h="493">
                <a:moveTo>
                  <a:pt x="67" y="460"/>
                </a:moveTo>
                <a:lnTo>
                  <a:pt x="133" y="493"/>
                </a:lnTo>
                <a:lnTo>
                  <a:pt x="133" y="67"/>
                </a:lnTo>
                <a:lnTo>
                  <a:pt x="0" y="0"/>
                </a:lnTo>
                <a:lnTo>
                  <a:pt x="0" y="77"/>
                </a:lnTo>
                <a:lnTo>
                  <a:pt x="67" y="110"/>
                </a:lnTo>
                <a:lnTo>
                  <a:pt x="67" y="4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094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2.91667E-6 0.02616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-4.58333E-6 -0.0388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2.59259E-6 L -0.16107 -2.59259E-6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(Busine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A269706-7DF7-4976-B24D-FA4069C94C47}"/>
              </a:ext>
            </a:extLst>
          </p:cNvPr>
          <p:cNvSpPr txBox="1"/>
          <p:nvPr userDrawn="1"/>
        </p:nvSpPr>
        <p:spPr>
          <a:xfrm>
            <a:off x="461853" y="1585728"/>
            <a:ext cx="36263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5400" i="1">
                <a:solidFill>
                  <a:schemeClr val="bg1"/>
                </a:solidFill>
              </a:rPr>
              <a:t>Thank you.</a:t>
            </a:r>
          </a:p>
        </p:txBody>
      </p:sp>
      <p:grpSp>
        <p:nvGrpSpPr>
          <p:cNvPr id="46" name="Captions"/>
          <p:cNvGrpSpPr/>
          <p:nvPr userDrawn="1"/>
        </p:nvGrpSpPr>
        <p:grpSpPr>
          <a:xfrm>
            <a:off x="610751" y="1037030"/>
            <a:ext cx="2974329" cy="166729"/>
            <a:chOff x="5722374" y="1037030"/>
            <a:chExt cx="2974329" cy="166729"/>
          </a:xfrm>
        </p:grpSpPr>
        <p:sp>
          <p:nvSpPr>
            <p:cNvPr id="47" name="Freeform 47"/>
            <p:cNvSpPr>
              <a:spLocks/>
            </p:cNvSpPr>
            <p:nvPr userDrawn="1"/>
          </p:nvSpPr>
          <p:spPr bwMode="auto">
            <a:xfrm>
              <a:off x="5722374" y="1043078"/>
              <a:ext cx="101938" cy="132173"/>
            </a:xfrm>
            <a:custGeom>
              <a:avLst/>
              <a:gdLst>
                <a:gd name="T0" fmla="*/ 49 w 118"/>
                <a:gd name="T1" fmla="*/ 15 h 153"/>
                <a:gd name="T2" fmla="*/ 0 w 118"/>
                <a:gd name="T3" fmla="*/ 15 h 153"/>
                <a:gd name="T4" fmla="*/ 0 w 118"/>
                <a:gd name="T5" fmla="*/ 0 h 153"/>
                <a:gd name="T6" fmla="*/ 118 w 118"/>
                <a:gd name="T7" fmla="*/ 0 h 153"/>
                <a:gd name="T8" fmla="*/ 118 w 118"/>
                <a:gd name="T9" fmla="*/ 15 h 153"/>
                <a:gd name="T10" fmla="*/ 68 w 118"/>
                <a:gd name="T11" fmla="*/ 15 h 153"/>
                <a:gd name="T12" fmla="*/ 68 w 118"/>
                <a:gd name="T13" fmla="*/ 153 h 153"/>
                <a:gd name="T14" fmla="*/ 49 w 118"/>
                <a:gd name="T15" fmla="*/ 153 h 153"/>
                <a:gd name="T16" fmla="*/ 49 w 118"/>
                <a:gd name="T17" fmla="*/ 1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53">
                  <a:moveTo>
                    <a:pt x="49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5"/>
                  </a:lnTo>
                  <a:lnTo>
                    <a:pt x="68" y="15"/>
                  </a:lnTo>
                  <a:lnTo>
                    <a:pt x="68" y="153"/>
                  </a:lnTo>
                  <a:lnTo>
                    <a:pt x="49" y="153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auto">
            <a:xfrm>
              <a:off x="5846772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5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30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"/>
            <p:cNvSpPr>
              <a:spLocks noEditPoints="1"/>
            </p:cNvSpPr>
            <p:nvPr userDrawn="1"/>
          </p:nvSpPr>
          <p:spPr bwMode="auto">
            <a:xfrm>
              <a:off x="5954757" y="1074177"/>
              <a:ext cx="92435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3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6" y="44"/>
                    <a:pt x="24" y="44"/>
                  </a:cubicBezTo>
                  <a:cubicBezTo>
                    <a:pt x="31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9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3" y="6"/>
                  </a:cubicBezTo>
                  <a:cubicBezTo>
                    <a:pt x="15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6128396" y="1074177"/>
              <a:ext cx="95890" cy="129582"/>
            </a:xfrm>
            <a:custGeom>
              <a:avLst/>
              <a:gdLst>
                <a:gd name="T0" fmla="*/ 0 w 47"/>
                <a:gd name="T1" fmla="*/ 1 h 63"/>
                <a:gd name="T2" fmla="*/ 7 w 47"/>
                <a:gd name="T3" fmla="*/ 1 h 63"/>
                <a:gd name="T4" fmla="*/ 7 w 47"/>
                <a:gd name="T5" fmla="*/ 11 h 63"/>
                <a:gd name="T6" fmla="*/ 25 w 47"/>
                <a:gd name="T7" fmla="*/ 0 h 63"/>
                <a:gd name="T8" fmla="*/ 47 w 47"/>
                <a:gd name="T9" fmla="*/ 25 h 63"/>
                <a:gd name="T10" fmla="*/ 47 w 47"/>
                <a:gd name="T11" fmla="*/ 25 h 63"/>
                <a:gd name="T12" fmla="*/ 25 w 47"/>
                <a:gd name="T13" fmla="*/ 50 h 63"/>
                <a:gd name="T14" fmla="*/ 7 w 47"/>
                <a:gd name="T15" fmla="*/ 40 h 63"/>
                <a:gd name="T16" fmla="*/ 7 w 47"/>
                <a:gd name="T17" fmla="*/ 63 h 63"/>
                <a:gd name="T18" fmla="*/ 0 w 47"/>
                <a:gd name="T19" fmla="*/ 63 h 63"/>
                <a:gd name="T20" fmla="*/ 0 w 47"/>
                <a:gd name="T21" fmla="*/ 1 h 63"/>
                <a:gd name="T22" fmla="*/ 40 w 47"/>
                <a:gd name="T23" fmla="*/ 25 h 63"/>
                <a:gd name="T24" fmla="*/ 40 w 47"/>
                <a:gd name="T25" fmla="*/ 25 h 63"/>
                <a:gd name="T26" fmla="*/ 23 w 47"/>
                <a:gd name="T27" fmla="*/ 7 h 63"/>
                <a:gd name="T28" fmla="*/ 6 w 47"/>
                <a:gd name="T29" fmla="*/ 25 h 63"/>
                <a:gd name="T30" fmla="*/ 6 w 47"/>
                <a:gd name="T31" fmla="*/ 25 h 63"/>
                <a:gd name="T32" fmla="*/ 23 w 47"/>
                <a:gd name="T33" fmla="*/ 43 h 63"/>
                <a:gd name="T34" fmla="*/ 40 w 47"/>
                <a:gd name="T35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3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0" y="5"/>
                    <a:pt x="16" y="0"/>
                    <a:pt x="25" y="0"/>
                  </a:cubicBezTo>
                  <a:cubicBezTo>
                    <a:pt x="36" y="0"/>
                    <a:pt x="47" y="9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40"/>
                    <a:pt x="36" y="50"/>
                    <a:pt x="25" y="50"/>
                  </a:cubicBezTo>
                  <a:cubicBezTo>
                    <a:pt x="16" y="50"/>
                    <a:pt x="10" y="45"/>
                    <a:pt x="7" y="4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0" y="1"/>
                  </a:lnTo>
                  <a:close/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14"/>
                    <a:pt x="32" y="7"/>
                    <a:pt x="23" y="7"/>
                  </a:cubicBezTo>
                  <a:cubicBezTo>
                    <a:pt x="15" y="7"/>
                    <a:pt x="6" y="14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36"/>
                    <a:pt x="15" y="43"/>
                    <a:pt x="23" y="43"/>
                  </a:cubicBezTo>
                  <a:cubicBezTo>
                    <a:pt x="33" y="43"/>
                    <a:pt x="40" y="37"/>
                    <a:pt x="40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6245020" y="1074177"/>
              <a:ext cx="100210" cy="102801"/>
            </a:xfrm>
            <a:custGeom>
              <a:avLst/>
              <a:gdLst>
                <a:gd name="T0" fmla="*/ 0 w 49"/>
                <a:gd name="T1" fmla="*/ 25 h 50"/>
                <a:gd name="T2" fmla="*/ 0 w 49"/>
                <a:gd name="T3" fmla="*/ 25 h 50"/>
                <a:gd name="T4" fmla="*/ 25 w 49"/>
                <a:gd name="T5" fmla="*/ 0 h 50"/>
                <a:gd name="T6" fmla="*/ 49 w 49"/>
                <a:gd name="T7" fmla="*/ 25 h 50"/>
                <a:gd name="T8" fmla="*/ 49 w 49"/>
                <a:gd name="T9" fmla="*/ 25 h 50"/>
                <a:gd name="T10" fmla="*/ 25 w 49"/>
                <a:gd name="T11" fmla="*/ 50 h 50"/>
                <a:gd name="T12" fmla="*/ 0 w 49"/>
                <a:gd name="T13" fmla="*/ 25 h 50"/>
                <a:gd name="T14" fmla="*/ 42 w 49"/>
                <a:gd name="T15" fmla="*/ 25 h 50"/>
                <a:gd name="T16" fmla="*/ 42 w 49"/>
                <a:gd name="T17" fmla="*/ 25 h 50"/>
                <a:gd name="T18" fmla="*/ 25 w 49"/>
                <a:gd name="T19" fmla="*/ 7 h 50"/>
                <a:gd name="T20" fmla="*/ 7 w 49"/>
                <a:gd name="T21" fmla="*/ 25 h 50"/>
                <a:gd name="T22" fmla="*/ 7 w 49"/>
                <a:gd name="T23" fmla="*/ 25 h 50"/>
                <a:gd name="T24" fmla="*/ 25 w 49"/>
                <a:gd name="T25" fmla="*/ 43 h 50"/>
                <a:gd name="T26" fmla="*/ 42 w 49"/>
                <a:gd name="T2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49" y="12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38"/>
                    <a:pt x="39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lose/>
                  <a:moveTo>
                    <a:pt x="42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42" y="15"/>
                    <a:pt x="35" y="7"/>
                    <a:pt x="25" y="7"/>
                  </a:cubicBezTo>
                  <a:cubicBezTo>
                    <a:pt x="14" y="7"/>
                    <a:pt x="7" y="1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35"/>
                    <a:pt x="15" y="43"/>
                    <a:pt x="25" y="43"/>
                  </a:cubicBezTo>
                  <a:cubicBezTo>
                    <a:pt x="35" y="43"/>
                    <a:pt x="42" y="35"/>
                    <a:pt x="42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2"/>
            <p:cNvSpPr>
              <a:spLocks/>
            </p:cNvSpPr>
            <p:nvPr userDrawn="1"/>
          </p:nvSpPr>
          <p:spPr bwMode="auto">
            <a:xfrm>
              <a:off x="6359052" y="1075905"/>
              <a:ext cx="145131" cy="99346"/>
            </a:xfrm>
            <a:custGeom>
              <a:avLst/>
              <a:gdLst>
                <a:gd name="T0" fmla="*/ 0 w 168"/>
                <a:gd name="T1" fmla="*/ 0 h 115"/>
                <a:gd name="T2" fmla="*/ 17 w 168"/>
                <a:gd name="T3" fmla="*/ 0 h 115"/>
                <a:gd name="T4" fmla="*/ 48 w 168"/>
                <a:gd name="T5" fmla="*/ 91 h 115"/>
                <a:gd name="T6" fmla="*/ 76 w 168"/>
                <a:gd name="T7" fmla="*/ 0 h 115"/>
                <a:gd name="T8" fmla="*/ 90 w 168"/>
                <a:gd name="T9" fmla="*/ 0 h 115"/>
                <a:gd name="T10" fmla="*/ 121 w 168"/>
                <a:gd name="T11" fmla="*/ 91 h 115"/>
                <a:gd name="T12" fmla="*/ 149 w 168"/>
                <a:gd name="T13" fmla="*/ 0 h 115"/>
                <a:gd name="T14" fmla="*/ 168 w 168"/>
                <a:gd name="T15" fmla="*/ 0 h 115"/>
                <a:gd name="T16" fmla="*/ 128 w 168"/>
                <a:gd name="T17" fmla="*/ 115 h 115"/>
                <a:gd name="T18" fmla="*/ 114 w 168"/>
                <a:gd name="T19" fmla="*/ 115 h 115"/>
                <a:gd name="T20" fmla="*/ 83 w 168"/>
                <a:gd name="T21" fmla="*/ 27 h 115"/>
                <a:gd name="T22" fmla="*/ 55 w 168"/>
                <a:gd name="T23" fmla="*/ 115 h 115"/>
                <a:gd name="T24" fmla="*/ 38 w 168"/>
                <a:gd name="T25" fmla="*/ 115 h 115"/>
                <a:gd name="T26" fmla="*/ 0 w 168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5">
                  <a:moveTo>
                    <a:pt x="0" y="0"/>
                  </a:moveTo>
                  <a:lnTo>
                    <a:pt x="17" y="0"/>
                  </a:lnTo>
                  <a:lnTo>
                    <a:pt x="48" y="91"/>
                  </a:lnTo>
                  <a:lnTo>
                    <a:pt x="76" y="0"/>
                  </a:lnTo>
                  <a:lnTo>
                    <a:pt x="90" y="0"/>
                  </a:lnTo>
                  <a:lnTo>
                    <a:pt x="121" y="91"/>
                  </a:lnTo>
                  <a:lnTo>
                    <a:pt x="149" y="0"/>
                  </a:lnTo>
                  <a:lnTo>
                    <a:pt x="168" y="0"/>
                  </a:lnTo>
                  <a:lnTo>
                    <a:pt x="128" y="115"/>
                  </a:lnTo>
                  <a:lnTo>
                    <a:pt x="114" y="115"/>
                  </a:lnTo>
                  <a:lnTo>
                    <a:pt x="83" y="27"/>
                  </a:lnTo>
                  <a:lnTo>
                    <a:pt x="55" y="115"/>
                  </a:lnTo>
                  <a:lnTo>
                    <a:pt x="38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3"/>
            <p:cNvSpPr>
              <a:spLocks noEditPoints="1"/>
            </p:cNvSpPr>
            <p:nvPr userDrawn="1"/>
          </p:nvSpPr>
          <p:spPr bwMode="auto">
            <a:xfrm>
              <a:off x="6516277" y="1074177"/>
              <a:ext cx="92435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3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6" y="44"/>
                    <a:pt x="24" y="44"/>
                  </a:cubicBezTo>
                  <a:cubicBezTo>
                    <a:pt x="30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3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4"/>
            <p:cNvSpPr>
              <a:spLocks/>
            </p:cNvSpPr>
            <p:nvPr userDrawn="1"/>
          </p:nvSpPr>
          <p:spPr bwMode="auto">
            <a:xfrm>
              <a:off x="6632901" y="1074177"/>
              <a:ext cx="53560" cy="101074"/>
            </a:xfrm>
            <a:custGeom>
              <a:avLst/>
              <a:gdLst>
                <a:gd name="T0" fmla="*/ 0 w 26"/>
                <a:gd name="T1" fmla="*/ 1 h 49"/>
                <a:gd name="T2" fmla="*/ 7 w 26"/>
                <a:gd name="T3" fmla="*/ 1 h 49"/>
                <a:gd name="T4" fmla="*/ 7 w 26"/>
                <a:gd name="T5" fmla="*/ 14 h 49"/>
                <a:gd name="T6" fmla="*/ 26 w 26"/>
                <a:gd name="T7" fmla="*/ 1 h 49"/>
                <a:gd name="T8" fmla="*/ 26 w 26"/>
                <a:gd name="T9" fmla="*/ 8 h 49"/>
                <a:gd name="T10" fmla="*/ 26 w 26"/>
                <a:gd name="T11" fmla="*/ 8 h 49"/>
                <a:gd name="T12" fmla="*/ 7 w 26"/>
                <a:gd name="T13" fmla="*/ 30 h 49"/>
                <a:gd name="T14" fmla="*/ 7 w 26"/>
                <a:gd name="T15" fmla="*/ 49 h 49"/>
                <a:gd name="T16" fmla="*/ 0 w 26"/>
                <a:gd name="T17" fmla="*/ 49 h 49"/>
                <a:gd name="T18" fmla="*/ 0 w 26"/>
                <a:gd name="T1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1" y="6"/>
                    <a:pt x="17" y="0"/>
                    <a:pt x="26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6" y="8"/>
                    <a:pt x="7" y="16"/>
                    <a:pt x="7" y="3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5"/>
            <p:cNvSpPr>
              <a:spLocks noEditPoints="1"/>
            </p:cNvSpPr>
            <p:nvPr userDrawn="1"/>
          </p:nvSpPr>
          <p:spPr bwMode="auto">
            <a:xfrm>
              <a:off x="6764210" y="1037030"/>
              <a:ext cx="97618" cy="139948"/>
            </a:xfrm>
            <a:custGeom>
              <a:avLst/>
              <a:gdLst>
                <a:gd name="T0" fmla="*/ 7 w 48"/>
                <a:gd name="T1" fmla="*/ 58 h 68"/>
                <a:gd name="T2" fmla="*/ 7 w 48"/>
                <a:gd name="T3" fmla="*/ 67 h 68"/>
                <a:gd name="T4" fmla="*/ 0 w 48"/>
                <a:gd name="T5" fmla="*/ 67 h 68"/>
                <a:gd name="T6" fmla="*/ 0 w 48"/>
                <a:gd name="T7" fmla="*/ 0 h 68"/>
                <a:gd name="T8" fmla="*/ 7 w 48"/>
                <a:gd name="T9" fmla="*/ 0 h 68"/>
                <a:gd name="T10" fmla="*/ 7 w 48"/>
                <a:gd name="T11" fmla="*/ 29 h 68"/>
                <a:gd name="T12" fmla="*/ 26 w 48"/>
                <a:gd name="T13" fmla="*/ 18 h 68"/>
                <a:gd name="T14" fmla="*/ 48 w 48"/>
                <a:gd name="T15" fmla="*/ 43 h 68"/>
                <a:gd name="T16" fmla="*/ 48 w 48"/>
                <a:gd name="T17" fmla="*/ 43 h 68"/>
                <a:gd name="T18" fmla="*/ 26 w 48"/>
                <a:gd name="T19" fmla="*/ 68 h 68"/>
                <a:gd name="T20" fmla="*/ 7 w 48"/>
                <a:gd name="T21" fmla="*/ 58 h 68"/>
                <a:gd name="T22" fmla="*/ 41 w 48"/>
                <a:gd name="T23" fmla="*/ 43 h 68"/>
                <a:gd name="T24" fmla="*/ 41 w 48"/>
                <a:gd name="T25" fmla="*/ 43 h 68"/>
                <a:gd name="T26" fmla="*/ 24 w 48"/>
                <a:gd name="T27" fmla="*/ 25 h 68"/>
                <a:gd name="T28" fmla="*/ 7 w 48"/>
                <a:gd name="T29" fmla="*/ 43 h 68"/>
                <a:gd name="T30" fmla="*/ 7 w 48"/>
                <a:gd name="T31" fmla="*/ 43 h 68"/>
                <a:gd name="T32" fmla="*/ 24 w 48"/>
                <a:gd name="T33" fmla="*/ 61 h 68"/>
                <a:gd name="T34" fmla="*/ 41 w 48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68">
                  <a:moveTo>
                    <a:pt x="7" y="58"/>
                  </a:move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1" y="23"/>
                    <a:pt x="17" y="18"/>
                    <a:pt x="26" y="18"/>
                  </a:cubicBezTo>
                  <a:cubicBezTo>
                    <a:pt x="37" y="18"/>
                    <a:pt x="48" y="27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58"/>
                    <a:pt x="37" y="68"/>
                    <a:pt x="26" y="68"/>
                  </a:cubicBezTo>
                  <a:cubicBezTo>
                    <a:pt x="17" y="68"/>
                    <a:pt x="11" y="63"/>
                    <a:pt x="7" y="58"/>
                  </a:cubicBezTo>
                  <a:close/>
                  <a:moveTo>
                    <a:pt x="41" y="43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32"/>
                    <a:pt x="33" y="25"/>
                    <a:pt x="24" y="25"/>
                  </a:cubicBezTo>
                  <a:cubicBezTo>
                    <a:pt x="15" y="25"/>
                    <a:pt x="7" y="3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54"/>
                    <a:pt x="15" y="61"/>
                    <a:pt x="24" y="61"/>
                  </a:cubicBezTo>
                  <a:cubicBezTo>
                    <a:pt x="33" y="61"/>
                    <a:pt x="41" y="55"/>
                    <a:pt x="41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6"/>
            <p:cNvSpPr>
              <a:spLocks noEditPoints="1"/>
            </p:cNvSpPr>
            <p:nvPr userDrawn="1"/>
          </p:nvSpPr>
          <p:spPr bwMode="auto">
            <a:xfrm>
              <a:off x="6882561" y="1074177"/>
              <a:ext cx="91571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2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5" y="44"/>
                    <a:pt x="24" y="44"/>
                  </a:cubicBezTo>
                  <a:cubicBezTo>
                    <a:pt x="30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2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7"/>
            <p:cNvSpPr>
              <a:spLocks/>
            </p:cNvSpPr>
            <p:nvPr userDrawn="1"/>
          </p:nvSpPr>
          <p:spPr bwMode="auto">
            <a:xfrm>
              <a:off x="6998321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5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29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8"/>
            <p:cNvSpPr>
              <a:spLocks noEditPoints="1"/>
            </p:cNvSpPr>
            <p:nvPr userDrawn="1"/>
          </p:nvSpPr>
          <p:spPr bwMode="auto">
            <a:xfrm>
              <a:off x="7113216" y="1038758"/>
              <a:ext cx="16414" cy="136493"/>
            </a:xfrm>
            <a:custGeom>
              <a:avLst/>
              <a:gdLst>
                <a:gd name="T0" fmla="*/ 0 w 19"/>
                <a:gd name="T1" fmla="*/ 0 h 158"/>
                <a:gd name="T2" fmla="*/ 19 w 19"/>
                <a:gd name="T3" fmla="*/ 0 h 158"/>
                <a:gd name="T4" fmla="*/ 19 w 19"/>
                <a:gd name="T5" fmla="*/ 20 h 158"/>
                <a:gd name="T6" fmla="*/ 0 w 19"/>
                <a:gd name="T7" fmla="*/ 20 h 158"/>
                <a:gd name="T8" fmla="*/ 0 w 19"/>
                <a:gd name="T9" fmla="*/ 0 h 158"/>
                <a:gd name="T10" fmla="*/ 2 w 19"/>
                <a:gd name="T11" fmla="*/ 43 h 158"/>
                <a:gd name="T12" fmla="*/ 19 w 19"/>
                <a:gd name="T13" fmla="*/ 43 h 158"/>
                <a:gd name="T14" fmla="*/ 19 w 19"/>
                <a:gd name="T15" fmla="*/ 158 h 158"/>
                <a:gd name="T16" fmla="*/ 2 w 19"/>
                <a:gd name="T17" fmla="*/ 158 h 158"/>
                <a:gd name="T18" fmla="*/ 2 w 19"/>
                <a:gd name="T19" fmla="*/ 4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58">
                  <a:moveTo>
                    <a:pt x="0" y="0"/>
                  </a:moveTo>
                  <a:lnTo>
                    <a:pt x="19" y="0"/>
                  </a:lnTo>
                  <a:lnTo>
                    <a:pt x="1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2" y="43"/>
                  </a:moveTo>
                  <a:lnTo>
                    <a:pt x="19" y="43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59"/>
            <p:cNvSpPr>
              <a:spLocks/>
            </p:cNvSpPr>
            <p:nvPr userDrawn="1"/>
          </p:nvSpPr>
          <p:spPr bwMode="auto">
            <a:xfrm>
              <a:off x="7162457" y="1074177"/>
              <a:ext cx="83796" cy="101074"/>
            </a:xfrm>
            <a:custGeom>
              <a:avLst/>
              <a:gdLst>
                <a:gd name="T0" fmla="*/ 0 w 41"/>
                <a:gd name="T1" fmla="*/ 1 h 49"/>
                <a:gd name="T2" fmla="*/ 7 w 41"/>
                <a:gd name="T3" fmla="*/ 1 h 49"/>
                <a:gd name="T4" fmla="*/ 7 w 41"/>
                <a:gd name="T5" fmla="*/ 10 h 49"/>
                <a:gd name="T6" fmla="*/ 23 w 41"/>
                <a:gd name="T7" fmla="*/ 0 h 49"/>
                <a:gd name="T8" fmla="*/ 41 w 41"/>
                <a:gd name="T9" fmla="*/ 19 h 49"/>
                <a:gd name="T10" fmla="*/ 41 w 41"/>
                <a:gd name="T11" fmla="*/ 49 h 49"/>
                <a:gd name="T12" fmla="*/ 34 w 41"/>
                <a:gd name="T13" fmla="*/ 49 h 49"/>
                <a:gd name="T14" fmla="*/ 34 w 41"/>
                <a:gd name="T15" fmla="*/ 21 h 49"/>
                <a:gd name="T16" fmla="*/ 21 w 41"/>
                <a:gd name="T17" fmla="*/ 7 h 49"/>
                <a:gd name="T18" fmla="*/ 7 w 41"/>
                <a:gd name="T19" fmla="*/ 22 h 49"/>
                <a:gd name="T20" fmla="*/ 7 w 41"/>
                <a:gd name="T21" fmla="*/ 49 h 49"/>
                <a:gd name="T22" fmla="*/ 0 w 41"/>
                <a:gd name="T23" fmla="*/ 49 h 49"/>
                <a:gd name="T24" fmla="*/ 0 w 41"/>
                <a:gd name="T25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0" y="5"/>
                    <a:pt x="15" y="0"/>
                    <a:pt x="23" y="0"/>
                  </a:cubicBezTo>
                  <a:cubicBezTo>
                    <a:pt x="35" y="0"/>
                    <a:pt x="41" y="8"/>
                    <a:pt x="41" y="1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12"/>
                    <a:pt x="30" y="7"/>
                    <a:pt x="21" y="7"/>
                  </a:cubicBezTo>
                  <a:cubicBezTo>
                    <a:pt x="13" y="7"/>
                    <a:pt x="7" y="13"/>
                    <a:pt x="7" y="2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0"/>
            <p:cNvSpPr>
              <a:spLocks noEditPoints="1"/>
            </p:cNvSpPr>
            <p:nvPr userDrawn="1"/>
          </p:nvSpPr>
          <p:spPr bwMode="auto">
            <a:xfrm>
              <a:off x="7272170" y="1037030"/>
              <a:ext cx="95890" cy="139948"/>
            </a:xfrm>
            <a:custGeom>
              <a:avLst/>
              <a:gdLst>
                <a:gd name="T0" fmla="*/ 0 w 47"/>
                <a:gd name="T1" fmla="*/ 43 h 68"/>
                <a:gd name="T2" fmla="*/ 0 w 47"/>
                <a:gd name="T3" fmla="*/ 43 h 68"/>
                <a:gd name="T4" fmla="*/ 22 w 47"/>
                <a:gd name="T5" fmla="*/ 18 h 68"/>
                <a:gd name="T6" fmla="*/ 40 w 47"/>
                <a:gd name="T7" fmla="*/ 28 h 68"/>
                <a:gd name="T8" fmla="*/ 40 w 47"/>
                <a:gd name="T9" fmla="*/ 0 h 68"/>
                <a:gd name="T10" fmla="*/ 47 w 47"/>
                <a:gd name="T11" fmla="*/ 0 h 68"/>
                <a:gd name="T12" fmla="*/ 47 w 47"/>
                <a:gd name="T13" fmla="*/ 67 h 68"/>
                <a:gd name="T14" fmla="*/ 40 w 47"/>
                <a:gd name="T15" fmla="*/ 67 h 68"/>
                <a:gd name="T16" fmla="*/ 40 w 47"/>
                <a:gd name="T17" fmla="*/ 57 h 68"/>
                <a:gd name="T18" fmla="*/ 22 w 47"/>
                <a:gd name="T19" fmla="*/ 68 h 68"/>
                <a:gd name="T20" fmla="*/ 0 w 47"/>
                <a:gd name="T21" fmla="*/ 43 h 68"/>
                <a:gd name="T22" fmla="*/ 40 w 47"/>
                <a:gd name="T23" fmla="*/ 43 h 68"/>
                <a:gd name="T24" fmla="*/ 40 w 47"/>
                <a:gd name="T25" fmla="*/ 43 h 68"/>
                <a:gd name="T26" fmla="*/ 23 w 47"/>
                <a:gd name="T27" fmla="*/ 25 h 68"/>
                <a:gd name="T28" fmla="*/ 7 w 47"/>
                <a:gd name="T29" fmla="*/ 43 h 68"/>
                <a:gd name="T30" fmla="*/ 7 w 47"/>
                <a:gd name="T31" fmla="*/ 43 h 68"/>
                <a:gd name="T32" fmla="*/ 23 w 47"/>
                <a:gd name="T33" fmla="*/ 61 h 68"/>
                <a:gd name="T34" fmla="*/ 40 w 47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8"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8"/>
                    <a:pt x="11" y="18"/>
                    <a:pt x="22" y="18"/>
                  </a:cubicBezTo>
                  <a:cubicBezTo>
                    <a:pt x="31" y="18"/>
                    <a:pt x="36" y="23"/>
                    <a:pt x="40" y="2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6" y="63"/>
                    <a:pt x="31" y="68"/>
                    <a:pt x="22" y="68"/>
                  </a:cubicBezTo>
                  <a:cubicBezTo>
                    <a:pt x="11" y="68"/>
                    <a:pt x="0" y="59"/>
                    <a:pt x="0" y="43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32"/>
                    <a:pt x="32" y="25"/>
                    <a:pt x="23" y="25"/>
                  </a:cubicBezTo>
                  <a:cubicBezTo>
                    <a:pt x="14" y="25"/>
                    <a:pt x="7" y="31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54"/>
                    <a:pt x="14" y="61"/>
                    <a:pt x="23" y="61"/>
                  </a:cubicBezTo>
                  <a:cubicBezTo>
                    <a:pt x="32" y="61"/>
                    <a:pt x="40" y="54"/>
                    <a:pt x="40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1"/>
            <p:cNvSpPr>
              <a:spLocks/>
            </p:cNvSpPr>
            <p:nvPr userDrawn="1"/>
          </p:nvSpPr>
          <p:spPr bwMode="auto">
            <a:xfrm>
              <a:off x="7448401" y="1075905"/>
              <a:ext cx="145131" cy="99346"/>
            </a:xfrm>
            <a:custGeom>
              <a:avLst/>
              <a:gdLst>
                <a:gd name="T0" fmla="*/ 0 w 168"/>
                <a:gd name="T1" fmla="*/ 0 h 115"/>
                <a:gd name="T2" fmla="*/ 19 w 168"/>
                <a:gd name="T3" fmla="*/ 0 h 115"/>
                <a:gd name="T4" fmla="*/ 47 w 168"/>
                <a:gd name="T5" fmla="*/ 91 h 115"/>
                <a:gd name="T6" fmla="*/ 78 w 168"/>
                <a:gd name="T7" fmla="*/ 0 h 115"/>
                <a:gd name="T8" fmla="*/ 92 w 168"/>
                <a:gd name="T9" fmla="*/ 0 h 115"/>
                <a:gd name="T10" fmla="*/ 120 w 168"/>
                <a:gd name="T11" fmla="*/ 91 h 115"/>
                <a:gd name="T12" fmla="*/ 151 w 168"/>
                <a:gd name="T13" fmla="*/ 0 h 115"/>
                <a:gd name="T14" fmla="*/ 168 w 168"/>
                <a:gd name="T15" fmla="*/ 0 h 115"/>
                <a:gd name="T16" fmla="*/ 127 w 168"/>
                <a:gd name="T17" fmla="*/ 115 h 115"/>
                <a:gd name="T18" fmla="*/ 113 w 168"/>
                <a:gd name="T19" fmla="*/ 115 h 115"/>
                <a:gd name="T20" fmla="*/ 85 w 168"/>
                <a:gd name="T21" fmla="*/ 27 h 115"/>
                <a:gd name="T22" fmla="*/ 54 w 168"/>
                <a:gd name="T23" fmla="*/ 115 h 115"/>
                <a:gd name="T24" fmla="*/ 40 w 168"/>
                <a:gd name="T25" fmla="*/ 115 h 115"/>
                <a:gd name="T26" fmla="*/ 0 w 168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5">
                  <a:moveTo>
                    <a:pt x="0" y="0"/>
                  </a:moveTo>
                  <a:lnTo>
                    <a:pt x="19" y="0"/>
                  </a:lnTo>
                  <a:lnTo>
                    <a:pt x="47" y="91"/>
                  </a:lnTo>
                  <a:lnTo>
                    <a:pt x="78" y="0"/>
                  </a:lnTo>
                  <a:lnTo>
                    <a:pt x="92" y="0"/>
                  </a:lnTo>
                  <a:lnTo>
                    <a:pt x="120" y="91"/>
                  </a:lnTo>
                  <a:lnTo>
                    <a:pt x="151" y="0"/>
                  </a:lnTo>
                  <a:lnTo>
                    <a:pt x="168" y="0"/>
                  </a:lnTo>
                  <a:lnTo>
                    <a:pt x="127" y="115"/>
                  </a:lnTo>
                  <a:lnTo>
                    <a:pt x="113" y="115"/>
                  </a:lnTo>
                  <a:lnTo>
                    <a:pt x="85" y="27"/>
                  </a:lnTo>
                  <a:lnTo>
                    <a:pt x="54" y="115"/>
                  </a:lnTo>
                  <a:lnTo>
                    <a:pt x="4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2"/>
            <p:cNvSpPr>
              <a:spLocks/>
            </p:cNvSpPr>
            <p:nvPr userDrawn="1"/>
          </p:nvSpPr>
          <p:spPr bwMode="auto">
            <a:xfrm>
              <a:off x="7617721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4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29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3"/>
            <p:cNvSpPr>
              <a:spLocks noEditPoints="1"/>
            </p:cNvSpPr>
            <p:nvPr userDrawn="1"/>
          </p:nvSpPr>
          <p:spPr bwMode="auto">
            <a:xfrm>
              <a:off x="7723978" y="1075905"/>
              <a:ext cx="85524" cy="101074"/>
            </a:xfrm>
            <a:custGeom>
              <a:avLst/>
              <a:gdLst>
                <a:gd name="T0" fmla="*/ 0 w 42"/>
                <a:gd name="T1" fmla="*/ 34 h 49"/>
                <a:gd name="T2" fmla="*/ 0 w 42"/>
                <a:gd name="T3" fmla="*/ 34 h 49"/>
                <a:gd name="T4" fmla="*/ 20 w 42"/>
                <a:gd name="T5" fmla="*/ 18 h 49"/>
                <a:gd name="T6" fmla="*/ 35 w 42"/>
                <a:gd name="T7" fmla="*/ 20 h 49"/>
                <a:gd name="T8" fmla="*/ 35 w 42"/>
                <a:gd name="T9" fmla="*/ 19 h 49"/>
                <a:gd name="T10" fmla="*/ 21 w 42"/>
                <a:gd name="T11" fmla="*/ 6 h 49"/>
                <a:gd name="T12" fmla="*/ 7 w 42"/>
                <a:gd name="T13" fmla="*/ 9 h 49"/>
                <a:gd name="T14" fmla="*/ 4 w 42"/>
                <a:gd name="T15" fmla="*/ 4 h 49"/>
                <a:gd name="T16" fmla="*/ 22 w 42"/>
                <a:gd name="T17" fmla="*/ 0 h 49"/>
                <a:gd name="T18" fmla="*/ 37 w 42"/>
                <a:gd name="T19" fmla="*/ 5 h 49"/>
                <a:gd name="T20" fmla="*/ 42 w 42"/>
                <a:gd name="T21" fmla="*/ 19 h 49"/>
                <a:gd name="T22" fmla="*/ 42 w 42"/>
                <a:gd name="T23" fmla="*/ 48 h 49"/>
                <a:gd name="T24" fmla="*/ 35 w 42"/>
                <a:gd name="T25" fmla="*/ 48 h 49"/>
                <a:gd name="T26" fmla="*/ 35 w 42"/>
                <a:gd name="T27" fmla="*/ 40 h 49"/>
                <a:gd name="T28" fmla="*/ 18 w 42"/>
                <a:gd name="T29" fmla="*/ 49 h 49"/>
                <a:gd name="T30" fmla="*/ 0 w 42"/>
                <a:gd name="T31" fmla="*/ 34 h 49"/>
                <a:gd name="T32" fmla="*/ 35 w 42"/>
                <a:gd name="T33" fmla="*/ 30 h 49"/>
                <a:gd name="T34" fmla="*/ 35 w 42"/>
                <a:gd name="T35" fmla="*/ 26 h 49"/>
                <a:gd name="T36" fmla="*/ 21 w 42"/>
                <a:gd name="T37" fmla="*/ 24 h 49"/>
                <a:gd name="T38" fmla="*/ 7 w 42"/>
                <a:gd name="T39" fmla="*/ 33 h 49"/>
                <a:gd name="T40" fmla="*/ 7 w 42"/>
                <a:gd name="T41" fmla="*/ 34 h 49"/>
                <a:gd name="T42" fmla="*/ 19 w 42"/>
                <a:gd name="T43" fmla="*/ 43 h 49"/>
                <a:gd name="T44" fmla="*/ 35 w 42"/>
                <a:gd name="T45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49"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24"/>
                    <a:pt x="8" y="18"/>
                    <a:pt x="20" y="18"/>
                  </a:cubicBezTo>
                  <a:cubicBezTo>
                    <a:pt x="26" y="18"/>
                    <a:pt x="31" y="19"/>
                    <a:pt x="35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0"/>
                    <a:pt x="30" y="6"/>
                    <a:pt x="21" y="6"/>
                  </a:cubicBezTo>
                  <a:cubicBezTo>
                    <a:pt x="15" y="6"/>
                    <a:pt x="11" y="7"/>
                    <a:pt x="7" y="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" y="1"/>
                    <a:pt x="15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0" y="8"/>
                    <a:pt x="42" y="13"/>
                    <a:pt x="42" y="19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2" y="45"/>
                    <a:pt x="26" y="49"/>
                    <a:pt x="18" y="49"/>
                  </a:cubicBezTo>
                  <a:cubicBezTo>
                    <a:pt x="9" y="49"/>
                    <a:pt x="0" y="44"/>
                    <a:pt x="0" y="34"/>
                  </a:cubicBezTo>
                  <a:close/>
                  <a:moveTo>
                    <a:pt x="35" y="30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2" y="25"/>
                    <a:pt x="27" y="24"/>
                    <a:pt x="21" y="24"/>
                  </a:cubicBezTo>
                  <a:cubicBezTo>
                    <a:pt x="12" y="24"/>
                    <a:pt x="7" y="28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40"/>
                    <a:pt x="13" y="43"/>
                    <a:pt x="19" y="43"/>
                  </a:cubicBezTo>
                  <a:cubicBezTo>
                    <a:pt x="28" y="43"/>
                    <a:pt x="35" y="38"/>
                    <a:pt x="35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4"/>
            <p:cNvSpPr>
              <a:spLocks/>
            </p:cNvSpPr>
            <p:nvPr userDrawn="1"/>
          </p:nvSpPr>
          <p:spPr bwMode="auto">
            <a:xfrm>
              <a:off x="7830234" y="1047397"/>
              <a:ext cx="58744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8 w 29"/>
                <a:gd name="T27" fmla="*/ 54 h 62"/>
                <a:gd name="T28" fmla="*/ 28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8" y="54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2"/>
                    <a:pt x="23" y="62"/>
                    <a:pt x="20" y="62"/>
                  </a:cubicBezTo>
                  <a:cubicBezTo>
                    <a:pt x="12" y="62"/>
                    <a:pt x="7" y="59"/>
                    <a:pt x="7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5"/>
            <p:cNvSpPr>
              <a:spLocks/>
            </p:cNvSpPr>
            <p:nvPr userDrawn="1"/>
          </p:nvSpPr>
          <p:spPr bwMode="auto">
            <a:xfrm>
              <a:off x="7969319" y="1074177"/>
              <a:ext cx="146859" cy="101074"/>
            </a:xfrm>
            <a:custGeom>
              <a:avLst/>
              <a:gdLst>
                <a:gd name="T0" fmla="*/ 0 w 72"/>
                <a:gd name="T1" fmla="*/ 1 h 49"/>
                <a:gd name="T2" fmla="*/ 7 w 72"/>
                <a:gd name="T3" fmla="*/ 1 h 49"/>
                <a:gd name="T4" fmla="*/ 7 w 72"/>
                <a:gd name="T5" fmla="*/ 9 h 49"/>
                <a:gd name="T6" fmla="*/ 23 w 72"/>
                <a:gd name="T7" fmla="*/ 0 h 49"/>
                <a:gd name="T8" fmla="*/ 38 w 72"/>
                <a:gd name="T9" fmla="*/ 10 h 49"/>
                <a:gd name="T10" fmla="*/ 54 w 72"/>
                <a:gd name="T11" fmla="*/ 0 h 49"/>
                <a:gd name="T12" fmla="*/ 72 w 72"/>
                <a:gd name="T13" fmla="*/ 19 h 49"/>
                <a:gd name="T14" fmla="*/ 72 w 72"/>
                <a:gd name="T15" fmla="*/ 49 h 49"/>
                <a:gd name="T16" fmla="*/ 65 w 72"/>
                <a:gd name="T17" fmla="*/ 49 h 49"/>
                <a:gd name="T18" fmla="*/ 65 w 72"/>
                <a:gd name="T19" fmla="*/ 21 h 49"/>
                <a:gd name="T20" fmla="*/ 53 w 72"/>
                <a:gd name="T21" fmla="*/ 7 h 49"/>
                <a:gd name="T22" fmla="*/ 40 w 72"/>
                <a:gd name="T23" fmla="*/ 21 h 49"/>
                <a:gd name="T24" fmla="*/ 40 w 72"/>
                <a:gd name="T25" fmla="*/ 49 h 49"/>
                <a:gd name="T26" fmla="*/ 33 w 72"/>
                <a:gd name="T27" fmla="*/ 49 h 49"/>
                <a:gd name="T28" fmla="*/ 33 w 72"/>
                <a:gd name="T29" fmla="*/ 21 h 49"/>
                <a:gd name="T30" fmla="*/ 21 w 72"/>
                <a:gd name="T31" fmla="*/ 7 h 49"/>
                <a:gd name="T32" fmla="*/ 7 w 72"/>
                <a:gd name="T33" fmla="*/ 22 h 49"/>
                <a:gd name="T34" fmla="*/ 7 w 72"/>
                <a:gd name="T35" fmla="*/ 49 h 49"/>
                <a:gd name="T36" fmla="*/ 0 w 72"/>
                <a:gd name="T37" fmla="*/ 49 h 49"/>
                <a:gd name="T38" fmla="*/ 0 w 72"/>
                <a:gd name="T3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5"/>
                    <a:pt x="15" y="0"/>
                    <a:pt x="23" y="0"/>
                  </a:cubicBezTo>
                  <a:cubicBezTo>
                    <a:pt x="30" y="0"/>
                    <a:pt x="35" y="5"/>
                    <a:pt x="38" y="10"/>
                  </a:cubicBezTo>
                  <a:cubicBezTo>
                    <a:pt x="41" y="5"/>
                    <a:pt x="46" y="0"/>
                    <a:pt x="54" y="0"/>
                  </a:cubicBezTo>
                  <a:cubicBezTo>
                    <a:pt x="65" y="0"/>
                    <a:pt x="72" y="8"/>
                    <a:pt x="72" y="19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2"/>
                    <a:pt x="60" y="7"/>
                    <a:pt x="53" y="7"/>
                  </a:cubicBezTo>
                  <a:cubicBezTo>
                    <a:pt x="46" y="7"/>
                    <a:pt x="40" y="12"/>
                    <a:pt x="40" y="21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2"/>
                    <a:pt x="28" y="7"/>
                    <a:pt x="21" y="7"/>
                  </a:cubicBezTo>
                  <a:cubicBezTo>
                    <a:pt x="13" y="7"/>
                    <a:pt x="7" y="13"/>
                    <a:pt x="7" y="2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6"/>
            <p:cNvSpPr>
              <a:spLocks noEditPoints="1"/>
            </p:cNvSpPr>
            <p:nvPr userDrawn="1"/>
          </p:nvSpPr>
          <p:spPr bwMode="auto">
            <a:xfrm>
              <a:off x="8140366" y="1075905"/>
              <a:ext cx="83796" cy="101074"/>
            </a:xfrm>
            <a:custGeom>
              <a:avLst/>
              <a:gdLst>
                <a:gd name="T0" fmla="*/ 0 w 41"/>
                <a:gd name="T1" fmla="*/ 34 h 49"/>
                <a:gd name="T2" fmla="*/ 0 w 41"/>
                <a:gd name="T3" fmla="*/ 34 h 49"/>
                <a:gd name="T4" fmla="*/ 20 w 41"/>
                <a:gd name="T5" fmla="*/ 18 h 49"/>
                <a:gd name="T6" fmla="*/ 34 w 41"/>
                <a:gd name="T7" fmla="*/ 20 h 49"/>
                <a:gd name="T8" fmla="*/ 34 w 41"/>
                <a:gd name="T9" fmla="*/ 19 h 49"/>
                <a:gd name="T10" fmla="*/ 20 w 41"/>
                <a:gd name="T11" fmla="*/ 6 h 49"/>
                <a:gd name="T12" fmla="*/ 6 w 41"/>
                <a:gd name="T13" fmla="*/ 9 h 49"/>
                <a:gd name="T14" fmla="*/ 4 w 41"/>
                <a:gd name="T15" fmla="*/ 4 h 49"/>
                <a:gd name="T16" fmla="*/ 21 w 41"/>
                <a:gd name="T17" fmla="*/ 0 h 49"/>
                <a:gd name="T18" fmla="*/ 36 w 41"/>
                <a:gd name="T19" fmla="*/ 5 h 49"/>
                <a:gd name="T20" fmla="*/ 41 w 41"/>
                <a:gd name="T21" fmla="*/ 19 h 49"/>
                <a:gd name="T22" fmla="*/ 41 w 41"/>
                <a:gd name="T23" fmla="*/ 48 h 49"/>
                <a:gd name="T24" fmla="*/ 34 w 41"/>
                <a:gd name="T25" fmla="*/ 48 h 49"/>
                <a:gd name="T26" fmla="*/ 34 w 41"/>
                <a:gd name="T27" fmla="*/ 40 h 49"/>
                <a:gd name="T28" fmla="*/ 17 w 41"/>
                <a:gd name="T29" fmla="*/ 49 h 49"/>
                <a:gd name="T30" fmla="*/ 0 w 41"/>
                <a:gd name="T31" fmla="*/ 34 h 49"/>
                <a:gd name="T32" fmla="*/ 34 w 41"/>
                <a:gd name="T33" fmla="*/ 30 h 49"/>
                <a:gd name="T34" fmla="*/ 34 w 41"/>
                <a:gd name="T35" fmla="*/ 26 h 49"/>
                <a:gd name="T36" fmla="*/ 20 w 41"/>
                <a:gd name="T37" fmla="*/ 24 h 49"/>
                <a:gd name="T38" fmla="*/ 7 w 41"/>
                <a:gd name="T39" fmla="*/ 33 h 49"/>
                <a:gd name="T40" fmla="*/ 7 w 41"/>
                <a:gd name="T41" fmla="*/ 34 h 49"/>
                <a:gd name="T42" fmla="*/ 18 w 41"/>
                <a:gd name="T43" fmla="*/ 43 h 49"/>
                <a:gd name="T44" fmla="*/ 34 w 41"/>
                <a:gd name="T45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9"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24"/>
                    <a:pt x="8" y="18"/>
                    <a:pt x="20" y="18"/>
                  </a:cubicBezTo>
                  <a:cubicBezTo>
                    <a:pt x="26" y="18"/>
                    <a:pt x="30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0"/>
                    <a:pt x="29" y="6"/>
                    <a:pt x="20" y="6"/>
                  </a:cubicBezTo>
                  <a:cubicBezTo>
                    <a:pt x="15" y="6"/>
                    <a:pt x="10" y="7"/>
                    <a:pt x="6" y="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1" y="0"/>
                  </a:cubicBezTo>
                  <a:cubicBezTo>
                    <a:pt x="28" y="0"/>
                    <a:pt x="33" y="2"/>
                    <a:pt x="36" y="5"/>
                  </a:cubicBezTo>
                  <a:cubicBezTo>
                    <a:pt x="39" y="8"/>
                    <a:pt x="41" y="13"/>
                    <a:pt x="41" y="1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1" y="45"/>
                    <a:pt x="25" y="49"/>
                    <a:pt x="17" y="49"/>
                  </a:cubicBezTo>
                  <a:cubicBezTo>
                    <a:pt x="8" y="49"/>
                    <a:pt x="0" y="44"/>
                    <a:pt x="0" y="34"/>
                  </a:cubicBezTo>
                  <a:close/>
                  <a:moveTo>
                    <a:pt x="34" y="30"/>
                  </a:moveTo>
                  <a:cubicBezTo>
                    <a:pt x="34" y="26"/>
                    <a:pt x="34" y="26"/>
                    <a:pt x="34" y="26"/>
                  </a:cubicBezTo>
                  <a:cubicBezTo>
                    <a:pt x="31" y="25"/>
                    <a:pt x="26" y="24"/>
                    <a:pt x="20" y="24"/>
                  </a:cubicBezTo>
                  <a:cubicBezTo>
                    <a:pt x="12" y="24"/>
                    <a:pt x="7" y="28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40"/>
                    <a:pt x="12" y="43"/>
                    <a:pt x="18" y="43"/>
                  </a:cubicBezTo>
                  <a:cubicBezTo>
                    <a:pt x="27" y="43"/>
                    <a:pt x="34" y="38"/>
                    <a:pt x="34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7"/>
            <p:cNvSpPr>
              <a:spLocks/>
            </p:cNvSpPr>
            <p:nvPr userDrawn="1"/>
          </p:nvSpPr>
          <p:spPr bwMode="auto">
            <a:xfrm>
              <a:off x="8244896" y="1047397"/>
              <a:ext cx="59608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9 w 29"/>
                <a:gd name="T27" fmla="*/ 54 h 62"/>
                <a:gd name="T28" fmla="*/ 29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9" y="54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6" y="62"/>
                    <a:pt x="24" y="62"/>
                    <a:pt x="20" y="62"/>
                  </a:cubicBezTo>
                  <a:cubicBezTo>
                    <a:pt x="13" y="62"/>
                    <a:pt x="7" y="59"/>
                    <a:pt x="7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8"/>
            <p:cNvSpPr>
              <a:spLocks/>
            </p:cNvSpPr>
            <p:nvPr userDrawn="1"/>
          </p:nvSpPr>
          <p:spPr bwMode="auto">
            <a:xfrm>
              <a:off x="8320053" y="1047397"/>
              <a:ext cx="59608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9 w 29"/>
                <a:gd name="T27" fmla="*/ 54 h 62"/>
                <a:gd name="T28" fmla="*/ 29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9" y="54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6" y="62"/>
                    <a:pt x="23" y="62"/>
                    <a:pt x="20" y="62"/>
                  </a:cubicBezTo>
                  <a:cubicBezTo>
                    <a:pt x="12" y="62"/>
                    <a:pt x="7" y="59"/>
                    <a:pt x="7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9"/>
            <p:cNvSpPr>
              <a:spLocks noEditPoints="1"/>
            </p:cNvSpPr>
            <p:nvPr userDrawn="1"/>
          </p:nvSpPr>
          <p:spPr bwMode="auto">
            <a:xfrm>
              <a:off x="8396074" y="1074177"/>
              <a:ext cx="89843" cy="102801"/>
            </a:xfrm>
            <a:custGeom>
              <a:avLst/>
              <a:gdLst>
                <a:gd name="T0" fmla="*/ 0 w 44"/>
                <a:gd name="T1" fmla="*/ 25 h 50"/>
                <a:gd name="T2" fmla="*/ 0 w 44"/>
                <a:gd name="T3" fmla="*/ 25 h 50"/>
                <a:gd name="T4" fmla="*/ 22 w 44"/>
                <a:gd name="T5" fmla="*/ 0 h 50"/>
                <a:gd name="T6" fmla="*/ 44 w 44"/>
                <a:gd name="T7" fmla="*/ 25 h 50"/>
                <a:gd name="T8" fmla="*/ 44 w 44"/>
                <a:gd name="T9" fmla="*/ 28 h 50"/>
                <a:gd name="T10" fmla="*/ 7 w 44"/>
                <a:gd name="T11" fmla="*/ 28 h 50"/>
                <a:gd name="T12" fmla="*/ 24 w 44"/>
                <a:gd name="T13" fmla="*/ 44 h 50"/>
                <a:gd name="T14" fmla="*/ 38 w 44"/>
                <a:gd name="T15" fmla="*/ 37 h 50"/>
                <a:gd name="T16" fmla="*/ 43 w 44"/>
                <a:gd name="T17" fmla="*/ 41 h 50"/>
                <a:gd name="T18" fmla="*/ 23 w 44"/>
                <a:gd name="T19" fmla="*/ 50 h 50"/>
                <a:gd name="T20" fmla="*/ 0 w 44"/>
                <a:gd name="T21" fmla="*/ 25 h 50"/>
                <a:gd name="T22" fmla="*/ 37 w 44"/>
                <a:gd name="T23" fmla="*/ 22 h 50"/>
                <a:gd name="T24" fmla="*/ 22 w 44"/>
                <a:gd name="T25" fmla="*/ 6 h 50"/>
                <a:gd name="T26" fmla="*/ 7 w 44"/>
                <a:gd name="T27" fmla="*/ 22 h 50"/>
                <a:gd name="T28" fmla="*/ 37 w 44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9" y="0"/>
                    <a:pt x="22" y="0"/>
                  </a:cubicBezTo>
                  <a:cubicBezTo>
                    <a:pt x="36" y="0"/>
                    <a:pt x="44" y="12"/>
                    <a:pt x="44" y="25"/>
                  </a:cubicBezTo>
                  <a:cubicBezTo>
                    <a:pt x="44" y="26"/>
                    <a:pt x="44" y="27"/>
                    <a:pt x="44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5" y="44"/>
                    <a:pt x="24" y="44"/>
                  </a:cubicBezTo>
                  <a:cubicBezTo>
                    <a:pt x="30" y="44"/>
                    <a:pt x="35" y="41"/>
                    <a:pt x="38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2" y="50"/>
                    <a:pt x="23" y="50"/>
                  </a:cubicBezTo>
                  <a:cubicBezTo>
                    <a:pt x="10" y="50"/>
                    <a:pt x="0" y="40"/>
                    <a:pt x="0" y="25"/>
                  </a:cubicBezTo>
                  <a:close/>
                  <a:moveTo>
                    <a:pt x="37" y="22"/>
                  </a:moveTo>
                  <a:cubicBezTo>
                    <a:pt x="37" y="14"/>
                    <a:pt x="32" y="6"/>
                    <a:pt x="22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7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0"/>
            <p:cNvSpPr>
              <a:spLocks/>
            </p:cNvSpPr>
            <p:nvPr userDrawn="1"/>
          </p:nvSpPr>
          <p:spPr bwMode="auto">
            <a:xfrm>
              <a:off x="8512697" y="1074177"/>
              <a:ext cx="52697" cy="101074"/>
            </a:xfrm>
            <a:custGeom>
              <a:avLst/>
              <a:gdLst>
                <a:gd name="T0" fmla="*/ 0 w 26"/>
                <a:gd name="T1" fmla="*/ 1 h 49"/>
                <a:gd name="T2" fmla="*/ 7 w 26"/>
                <a:gd name="T3" fmla="*/ 1 h 49"/>
                <a:gd name="T4" fmla="*/ 7 w 26"/>
                <a:gd name="T5" fmla="*/ 14 h 49"/>
                <a:gd name="T6" fmla="*/ 26 w 26"/>
                <a:gd name="T7" fmla="*/ 1 h 49"/>
                <a:gd name="T8" fmla="*/ 26 w 26"/>
                <a:gd name="T9" fmla="*/ 8 h 49"/>
                <a:gd name="T10" fmla="*/ 25 w 26"/>
                <a:gd name="T11" fmla="*/ 8 h 49"/>
                <a:gd name="T12" fmla="*/ 7 w 26"/>
                <a:gd name="T13" fmla="*/ 30 h 49"/>
                <a:gd name="T14" fmla="*/ 7 w 26"/>
                <a:gd name="T15" fmla="*/ 49 h 49"/>
                <a:gd name="T16" fmla="*/ 0 w 26"/>
                <a:gd name="T17" fmla="*/ 49 h 49"/>
                <a:gd name="T18" fmla="*/ 0 w 26"/>
                <a:gd name="T1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6"/>
                    <a:pt x="17" y="0"/>
                    <a:pt x="26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5" y="8"/>
                    <a:pt x="7" y="16"/>
                    <a:pt x="7" y="3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1"/>
            <p:cNvSpPr>
              <a:spLocks/>
            </p:cNvSpPr>
            <p:nvPr userDrawn="1"/>
          </p:nvSpPr>
          <p:spPr bwMode="auto">
            <a:xfrm>
              <a:off x="8580080" y="1075905"/>
              <a:ext cx="73430" cy="99346"/>
            </a:xfrm>
            <a:custGeom>
              <a:avLst/>
              <a:gdLst>
                <a:gd name="T0" fmla="*/ 0 w 36"/>
                <a:gd name="T1" fmla="*/ 42 h 48"/>
                <a:gd name="T2" fmla="*/ 3 w 36"/>
                <a:gd name="T3" fmla="*/ 37 h 48"/>
                <a:gd name="T4" fmla="*/ 20 w 36"/>
                <a:gd name="T5" fmla="*/ 43 h 48"/>
                <a:gd name="T6" fmla="*/ 29 w 36"/>
                <a:gd name="T7" fmla="*/ 35 h 48"/>
                <a:gd name="T8" fmla="*/ 29 w 36"/>
                <a:gd name="T9" fmla="*/ 35 h 48"/>
                <a:gd name="T10" fmla="*/ 18 w 36"/>
                <a:gd name="T11" fmla="*/ 27 h 48"/>
                <a:gd name="T12" fmla="*/ 2 w 36"/>
                <a:gd name="T13" fmla="*/ 13 h 48"/>
                <a:gd name="T14" fmla="*/ 2 w 36"/>
                <a:gd name="T15" fmla="*/ 13 h 48"/>
                <a:gd name="T16" fmla="*/ 18 w 36"/>
                <a:gd name="T17" fmla="*/ 0 h 48"/>
                <a:gd name="T18" fmla="*/ 35 w 36"/>
                <a:gd name="T19" fmla="*/ 5 h 48"/>
                <a:gd name="T20" fmla="*/ 32 w 36"/>
                <a:gd name="T21" fmla="*/ 10 h 48"/>
                <a:gd name="T22" fmla="*/ 18 w 36"/>
                <a:gd name="T23" fmla="*/ 6 h 48"/>
                <a:gd name="T24" fmla="*/ 9 w 36"/>
                <a:gd name="T25" fmla="*/ 12 h 48"/>
                <a:gd name="T26" fmla="*/ 9 w 36"/>
                <a:gd name="T27" fmla="*/ 13 h 48"/>
                <a:gd name="T28" fmla="*/ 21 w 36"/>
                <a:gd name="T29" fmla="*/ 21 h 48"/>
                <a:gd name="T30" fmla="*/ 36 w 36"/>
                <a:gd name="T31" fmla="*/ 34 h 48"/>
                <a:gd name="T32" fmla="*/ 36 w 36"/>
                <a:gd name="T33" fmla="*/ 34 h 48"/>
                <a:gd name="T34" fmla="*/ 19 w 36"/>
                <a:gd name="T35" fmla="*/ 48 h 48"/>
                <a:gd name="T36" fmla="*/ 0 w 36"/>
                <a:gd name="T37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8">
                  <a:moveTo>
                    <a:pt x="0" y="42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8" y="40"/>
                    <a:pt x="14" y="43"/>
                    <a:pt x="20" y="43"/>
                  </a:cubicBezTo>
                  <a:cubicBezTo>
                    <a:pt x="25" y="43"/>
                    <a:pt x="29" y="40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0"/>
                    <a:pt x="24" y="28"/>
                    <a:pt x="18" y="27"/>
                  </a:cubicBezTo>
                  <a:cubicBezTo>
                    <a:pt x="10" y="24"/>
                    <a:pt x="2" y="2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5"/>
                    <a:pt x="9" y="0"/>
                    <a:pt x="18" y="0"/>
                  </a:cubicBezTo>
                  <a:cubicBezTo>
                    <a:pt x="24" y="0"/>
                    <a:pt x="30" y="2"/>
                    <a:pt x="35" y="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7" y="7"/>
                    <a:pt x="22" y="6"/>
                    <a:pt x="18" y="6"/>
                  </a:cubicBezTo>
                  <a:cubicBezTo>
                    <a:pt x="12" y="6"/>
                    <a:pt x="9" y="8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7"/>
                    <a:pt x="15" y="19"/>
                    <a:pt x="21" y="21"/>
                  </a:cubicBezTo>
                  <a:cubicBezTo>
                    <a:pt x="28" y="23"/>
                    <a:pt x="36" y="26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43"/>
                    <a:pt x="29" y="48"/>
                    <a:pt x="19" y="48"/>
                  </a:cubicBezTo>
                  <a:cubicBezTo>
                    <a:pt x="12" y="48"/>
                    <a:pt x="5" y="46"/>
                    <a:pt x="0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72"/>
            <p:cNvSpPr>
              <a:spLocks noChangeArrowheads="1"/>
            </p:cNvSpPr>
            <p:nvPr userDrawn="1"/>
          </p:nvSpPr>
          <p:spPr bwMode="auto">
            <a:xfrm>
              <a:off x="8677698" y="1154518"/>
              <a:ext cx="19005" cy="20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InterSystems Logo"/>
          <p:cNvGrpSpPr/>
          <p:nvPr userDrawn="1"/>
        </p:nvGrpSpPr>
        <p:grpSpPr>
          <a:xfrm>
            <a:off x="4103407" y="886716"/>
            <a:ext cx="1918671" cy="463038"/>
            <a:chOff x="9215030" y="886716"/>
            <a:chExt cx="1918671" cy="463038"/>
          </a:xfrm>
        </p:grpSpPr>
        <p:sp>
          <p:nvSpPr>
            <p:cNvPr id="117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9" name="Rectangle 73"/>
          <p:cNvSpPr>
            <a:spLocks noChangeArrowheads="1"/>
          </p:cNvSpPr>
          <p:nvPr userDrawn="1"/>
        </p:nvSpPr>
        <p:spPr bwMode="auto">
          <a:xfrm>
            <a:off x="3833877" y="764045"/>
            <a:ext cx="10367" cy="7066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075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04518 -2.96296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0457 -4.44444E-6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F3E6-6D45-4A79-82D8-67D8F9DC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EF9AD-4695-436B-9ED2-93DFE1A2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B323F-5448-46AB-BB19-DBCF6C2A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(Healthca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29E43E3-A585-457A-B8D3-6A97EF172E14}"/>
              </a:ext>
            </a:extLst>
          </p:cNvPr>
          <p:cNvSpPr txBox="1"/>
          <p:nvPr userDrawn="1"/>
        </p:nvSpPr>
        <p:spPr>
          <a:xfrm>
            <a:off x="461853" y="1585728"/>
            <a:ext cx="36263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5400" i="1">
                <a:solidFill>
                  <a:schemeClr val="bg1"/>
                </a:solidFill>
              </a:rPr>
              <a:t>Thank you.</a:t>
            </a:r>
          </a:p>
        </p:txBody>
      </p:sp>
      <p:grpSp>
        <p:nvGrpSpPr>
          <p:cNvPr id="160" name="Captions"/>
          <p:cNvGrpSpPr/>
          <p:nvPr userDrawn="1"/>
        </p:nvGrpSpPr>
        <p:grpSpPr>
          <a:xfrm>
            <a:off x="610751" y="1037030"/>
            <a:ext cx="2974329" cy="166729"/>
            <a:chOff x="5722374" y="1037030"/>
            <a:chExt cx="2974329" cy="166729"/>
          </a:xfrm>
        </p:grpSpPr>
        <p:sp>
          <p:nvSpPr>
            <p:cNvPr id="161" name="Freeform 47"/>
            <p:cNvSpPr>
              <a:spLocks/>
            </p:cNvSpPr>
            <p:nvPr userDrawn="1"/>
          </p:nvSpPr>
          <p:spPr bwMode="auto">
            <a:xfrm>
              <a:off x="5722374" y="1043078"/>
              <a:ext cx="101938" cy="132173"/>
            </a:xfrm>
            <a:custGeom>
              <a:avLst/>
              <a:gdLst>
                <a:gd name="T0" fmla="*/ 49 w 118"/>
                <a:gd name="T1" fmla="*/ 15 h 153"/>
                <a:gd name="T2" fmla="*/ 0 w 118"/>
                <a:gd name="T3" fmla="*/ 15 h 153"/>
                <a:gd name="T4" fmla="*/ 0 w 118"/>
                <a:gd name="T5" fmla="*/ 0 h 153"/>
                <a:gd name="T6" fmla="*/ 118 w 118"/>
                <a:gd name="T7" fmla="*/ 0 h 153"/>
                <a:gd name="T8" fmla="*/ 118 w 118"/>
                <a:gd name="T9" fmla="*/ 15 h 153"/>
                <a:gd name="T10" fmla="*/ 68 w 118"/>
                <a:gd name="T11" fmla="*/ 15 h 153"/>
                <a:gd name="T12" fmla="*/ 68 w 118"/>
                <a:gd name="T13" fmla="*/ 153 h 153"/>
                <a:gd name="T14" fmla="*/ 49 w 118"/>
                <a:gd name="T15" fmla="*/ 153 h 153"/>
                <a:gd name="T16" fmla="*/ 49 w 118"/>
                <a:gd name="T17" fmla="*/ 1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53">
                  <a:moveTo>
                    <a:pt x="49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5"/>
                  </a:lnTo>
                  <a:lnTo>
                    <a:pt x="68" y="15"/>
                  </a:lnTo>
                  <a:lnTo>
                    <a:pt x="68" y="153"/>
                  </a:lnTo>
                  <a:lnTo>
                    <a:pt x="49" y="153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8"/>
            <p:cNvSpPr>
              <a:spLocks/>
            </p:cNvSpPr>
            <p:nvPr userDrawn="1"/>
          </p:nvSpPr>
          <p:spPr bwMode="auto">
            <a:xfrm>
              <a:off x="5846772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5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30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9"/>
            <p:cNvSpPr>
              <a:spLocks noEditPoints="1"/>
            </p:cNvSpPr>
            <p:nvPr userDrawn="1"/>
          </p:nvSpPr>
          <p:spPr bwMode="auto">
            <a:xfrm>
              <a:off x="5954757" y="1074177"/>
              <a:ext cx="92435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3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6" y="44"/>
                    <a:pt x="24" y="44"/>
                  </a:cubicBezTo>
                  <a:cubicBezTo>
                    <a:pt x="31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9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3" y="6"/>
                  </a:cubicBezTo>
                  <a:cubicBezTo>
                    <a:pt x="15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0"/>
            <p:cNvSpPr>
              <a:spLocks noEditPoints="1"/>
            </p:cNvSpPr>
            <p:nvPr userDrawn="1"/>
          </p:nvSpPr>
          <p:spPr bwMode="auto">
            <a:xfrm>
              <a:off x="6128396" y="1074177"/>
              <a:ext cx="95890" cy="129582"/>
            </a:xfrm>
            <a:custGeom>
              <a:avLst/>
              <a:gdLst>
                <a:gd name="T0" fmla="*/ 0 w 47"/>
                <a:gd name="T1" fmla="*/ 1 h 63"/>
                <a:gd name="T2" fmla="*/ 7 w 47"/>
                <a:gd name="T3" fmla="*/ 1 h 63"/>
                <a:gd name="T4" fmla="*/ 7 w 47"/>
                <a:gd name="T5" fmla="*/ 11 h 63"/>
                <a:gd name="T6" fmla="*/ 25 w 47"/>
                <a:gd name="T7" fmla="*/ 0 h 63"/>
                <a:gd name="T8" fmla="*/ 47 w 47"/>
                <a:gd name="T9" fmla="*/ 25 h 63"/>
                <a:gd name="T10" fmla="*/ 47 w 47"/>
                <a:gd name="T11" fmla="*/ 25 h 63"/>
                <a:gd name="T12" fmla="*/ 25 w 47"/>
                <a:gd name="T13" fmla="*/ 50 h 63"/>
                <a:gd name="T14" fmla="*/ 7 w 47"/>
                <a:gd name="T15" fmla="*/ 40 h 63"/>
                <a:gd name="T16" fmla="*/ 7 w 47"/>
                <a:gd name="T17" fmla="*/ 63 h 63"/>
                <a:gd name="T18" fmla="*/ 0 w 47"/>
                <a:gd name="T19" fmla="*/ 63 h 63"/>
                <a:gd name="T20" fmla="*/ 0 w 47"/>
                <a:gd name="T21" fmla="*/ 1 h 63"/>
                <a:gd name="T22" fmla="*/ 40 w 47"/>
                <a:gd name="T23" fmla="*/ 25 h 63"/>
                <a:gd name="T24" fmla="*/ 40 w 47"/>
                <a:gd name="T25" fmla="*/ 25 h 63"/>
                <a:gd name="T26" fmla="*/ 23 w 47"/>
                <a:gd name="T27" fmla="*/ 7 h 63"/>
                <a:gd name="T28" fmla="*/ 6 w 47"/>
                <a:gd name="T29" fmla="*/ 25 h 63"/>
                <a:gd name="T30" fmla="*/ 6 w 47"/>
                <a:gd name="T31" fmla="*/ 25 h 63"/>
                <a:gd name="T32" fmla="*/ 23 w 47"/>
                <a:gd name="T33" fmla="*/ 43 h 63"/>
                <a:gd name="T34" fmla="*/ 40 w 47"/>
                <a:gd name="T35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3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0" y="5"/>
                    <a:pt x="16" y="0"/>
                    <a:pt x="25" y="0"/>
                  </a:cubicBezTo>
                  <a:cubicBezTo>
                    <a:pt x="36" y="0"/>
                    <a:pt x="47" y="9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40"/>
                    <a:pt x="36" y="50"/>
                    <a:pt x="25" y="50"/>
                  </a:cubicBezTo>
                  <a:cubicBezTo>
                    <a:pt x="16" y="50"/>
                    <a:pt x="10" y="45"/>
                    <a:pt x="7" y="4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0" y="1"/>
                  </a:lnTo>
                  <a:close/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14"/>
                    <a:pt x="32" y="7"/>
                    <a:pt x="23" y="7"/>
                  </a:cubicBezTo>
                  <a:cubicBezTo>
                    <a:pt x="15" y="7"/>
                    <a:pt x="6" y="14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36"/>
                    <a:pt x="15" y="43"/>
                    <a:pt x="23" y="43"/>
                  </a:cubicBezTo>
                  <a:cubicBezTo>
                    <a:pt x="33" y="43"/>
                    <a:pt x="40" y="37"/>
                    <a:pt x="40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1"/>
            <p:cNvSpPr>
              <a:spLocks noEditPoints="1"/>
            </p:cNvSpPr>
            <p:nvPr userDrawn="1"/>
          </p:nvSpPr>
          <p:spPr bwMode="auto">
            <a:xfrm>
              <a:off x="6245020" y="1074177"/>
              <a:ext cx="100210" cy="102801"/>
            </a:xfrm>
            <a:custGeom>
              <a:avLst/>
              <a:gdLst>
                <a:gd name="T0" fmla="*/ 0 w 49"/>
                <a:gd name="T1" fmla="*/ 25 h 50"/>
                <a:gd name="T2" fmla="*/ 0 w 49"/>
                <a:gd name="T3" fmla="*/ 25 h 50"/>
                <a:gd name="T4" fmla="*/ 25 w 49"/>
                <a:gd name="T5" fmla="*/ 0 h 50"/>
                <a:gd name="T6" fmla="*/ 49 w 49"/>
                <a:gd name="T7" fmla="*/ 25 h 50"/>
                <a:gd name="T8" fmla="*/ 49 w 49"/>
                <a:gd name="T9" fmla="*/ 25 h 50"/>
                <a:gd name="T10" fmla="*/ 25 w 49"/>
                <a:gd name="T11" fmla="*/ 50 h 50"/>
                <a:gd name="T12" fmla="*/ 0 w 49"/>
                <a:gd name="T13" fmla="*/ 25 h 50"/>
                <a:gd name="T14" fmla="*/ 42 w 49"/>
                <a:gd name="T15" fmla="*/ 25 h 50"/>
                <a:gd name="T16" fmla="*/ 42 w 49"/>
                <a:gd name="T17" fmla="*/ 25 h 50"/>
                <a:gd name="T18" fmla="*/ 25 w 49"/>
                <a:gd name="T19" fmla="*/ 7 h 50"/>
                <a:gd name="T20" fmla="*/ 7 w 49"/>
                <a:gd name="T21" fmla="*/ 25 h 50"/>
                <a:gd name="T22" fmla="*/ 7 w 49"/>
                <a:gd name="T23" fmla="*/ 25 h 50"/>
                <a:gd name="T24" fmla="*/ 25 w 49"/>
                <a:gd name="T25" fmla="*/ 43 h 50"/>
                <a:gd name="T26" fmla="*/ 42 w 49"/>
                <a:gd name="T2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49" y="12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38"/>
                    <a:pt x="39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lose/>
                  <a:moveTo>
                    <a:pt x="42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42" y="15"/>
                    <a:pt x="35" y="7"/>
                    <a:pt x="25" y="7"/>
                  </a:cubicBezTo>
                  <a:cubicBezTo>
                    <a:pt x="14" y="7"/>
                    <a:pt x="7" y="1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35"/>
                    <a:pt x="15" y="43"/>
                    <a:pt x="25" y="43"/>
                  </a:cubicBezTo>
                  <a:cubicBezTo>
                    <a:pt x="35" y="43"/>
                    <a:pt x="42" y="35"/>
                    <a:pt x="42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2"/>
            <p:cNvSpPr>
              <a:spLocks/>
            </p:cNvSpPr>
            <p:nvPr userDrawn="1"/>
          </p:nvSpPr>
          <p:spPr bwMode="auto">
            <a:xfrm>
              <a:off x="6359052" y="1075905"/>
              <a:ext cx="145131" cy="99346"/>
            </a:xfrm>
            <a:custGeom>
              <a:avLst/>
              <a:gdLst>
                <a:gd name="T0" fmla="*/ 0 w 168"/>
                <a:gd name="T1" fmla="*/ 0 h 115"/>
                <a:gd name="T2" fmla="*/ 17 w 168"/>
                <a:gd name="T3" fmla="*/ 0 h 115"/>
                <a:gd name="T4" fmla="*/ 48 w 168"/>
                <a:gd name="T5" fmla="*/ 91 h 115"/>
                <a:gd name="T6" fmla="*/ 76 w 168"/>
                <a:gd name="T7" fmla="*/ 0 h 115"/>
                <a:gd name="T8" fmla="*/ 90 w 168"/>
                <a:gd name="T9" fmla="*/ 0 h 115"/>
                <a:gd name="T10" fmla="*/ 121 w 168"/>
                <a:gd name="T11" fmla="*/ 91 h 115"/>
                <a:gd name="T12" fmla="*/ 149 w 168"/>
                <a:gd name="T13" fmla="*/ 0 h 115"/>
                <a:gd name="T14" fmla="*/ 168 w 168"/>
                <a:gd name="T15" fmla="*/ 0 h 115"/>
                <a:gd name="T16" fmla="*/ 128 w 168"/>
                <a:gd name="T17" fmla="*/ 115 h 115"/>
                <a:gd name="T18" fmla="*/ 114 w 168"/>
                <a:gd name="T19" fmla="*/ 115 h 115"/>
                <a:gd name="T20" fmla="*/ 83 w 168"/>
                <a:gd name="T21" fmla="*/ 27 h 115"/>
                <a:gd name="T22" fmla="*/ 55 w 168"/>
                <a:gd name="T23" fmla="*/ 115 h 115"/>
                <a:gd name="T24" fmla="*/ 38 w 168"/>
                <a:gd name="T25" fmla="*/ 115 h 115"/>
                <a:gd name="T26" fmla="*/ 0 w 168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5">
                  <a:moveTo>
                    <a:pt x="0" y="0"/>
                  </a:moveTo>
                  <a:lnTo>
                    <a:pt x="17" y="0"/>
                  </a:lnTo>
                  <a:lnTo>
                    <a:pt x="48" y="91"/>
                  </a:lnTo>
                  <a:lnTo>
                    <a:pt x="76" y="0"/>
                  </a:lnTo>
                  <a:lnTo>
                    <a:pt x="90" y="0"/>
                  </a:lnTo>
                  <a:lnTo>
                    <a:pt x="121" y="91"/>
                  </a:lnTo>
                  <a:lnTo>
                    <a:pt x="149" y="0"/>
                  </a:lnTo>
                  <a:lnTo>
                    <a:pt x="168" y="0"/>
                  </a:lnTo>
                  <a:lnTo>
                    <a:pt x="128" y="115"/>
                  </a:lnTo>
                  <a:lnTo>
                    <a:pt x="114" y="115"/>
                  </a:lnTo>
                  <a:lnTo>
                    <a:pt x="83" y="27"/>
                  </a:lnTo>
                  <a:lnTo>
                    <a:pt x="55" y="115"/>
                  </a:lnTo>
                  <a:lnTo>
                    <a:pt x="38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3"/>
            <p:cNvSpPr>
              <a:spLocks noEditPoints="1"/>
            </p:cNvSpPr>
            <p:nvPr userDrawn="1"/>
          </p:nvSpPr>
          <p:spPr bwMode="auto">
            <a:xfrm>
              <a:off x="6516277" y="1074177"/>
              <a:ext cx="92435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3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6" y="44"/>
                    <a:pt x="24" y="44"/>
                  </a:cubicBezTo>
                  <a:cubicBezTo>
                    <a:pt x="30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3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4"/>
            <p:cNvSpPr>
              <a:spLocks/>
            </p:cNvSpPr>
            <p:nvPr userDrawn="1"/>
          </p:nvSpPr>
          <p:spPr bwMode="auto">
            <a:xfrm>
              <a:off x="6632901" y="1074177"/>
              <a:ext cx="53560" cy="101074"/>
            </a:xfrm>
            <a:custGeom>
              <a:avLst/>
              <a:gdLst>
                <a:gd name="T0" fmla="*/ 0 w 26"/>
                <a:gd name="T1" fmla="*/ 1 h 49"/>
                <a:gd name="T2" fmla="*/ 7 w 26"/>
                <a:gd name="T3" fmla="*/ 1 h 49"/>
                <a:gd name="T4" fmla="*/ 7 w 26"/>
                <a:gd name="T5" fmla="*/ 14 h 49"/>
                <a:gd name="T6" fmla="*/ 26 w 26"/>
                <a:gd name="T7" fmla="*/ 1 h 49"/>
                <a:gd name="T8" fmla="*/ 26 w 26"/>
                <a:gd name="T9" fmla="*/ 8 h 49"/>
                <a:gd name="T10" fmla="*/ 26 w 26"/>
                <a:gd name="T11" fmla="*/ 8 h 49"/>
                <a:gd name="T12" fmla="*/ 7 w 26"/>
                <a:gd name="T13" fmla="*/ 30 h 49"/>
                <a:gd name="T14" fmla="*/ 7 w 26"/>
                <a:gd name="T15" fmla="*/ 49 h 49"/>
                <a:gd name="T16" fmla="*/ 0 w 26"/>
                <a:gd name="T17" fmla="*/ 49 h 49"/>
                <a:gd name="T18" fmla="*/ 0 w 26"/>
                <a:gd name="T1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1" y="6"/>
                    <a:pt x="17" y="0"/>
                    <a:pt x="26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6" y="8"/>
                    <a:pt x="7" y="16"/>
                    <a:pt x="7" y="3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5"/>
            <p:cNvSpPr>
              <a:spLocks noEditPoints="1"/>
            </p:cNvSpPr>
            <p:nvPr userDrawn="1"/>
          </p:nvSpPr>
          <p:spPr bwMode="auto">
            <a:xfrm>
              <a:off x="6764210" y="1037030"/>
              <a:ext cx="97618" cy="139948"/>
            </a:xfrm>
            <a:custGeom>
              <a:avLst/>
              <a:gdLst>
                <a:gd name="T0" fmla="*/ 7 w 48"/>
                <a:gd name="T1" fmla="*/ 58 h 68"/>
                <a:gd name="T2" fmla="*/ 7 w 48"/>
                <a:gd name="T3" fmla="*/ 67 h 68"/>
                <a:gd name="T4" fmla="*/ 0 w 48"/>
                <a:gd name="T5" fmla="*/ 67 h 68"/>
                <a:gd name="T6" fmla="*/ 0 w 48"/>
                <a:gd name="T7" fmla="*/ 0 h 68"/>
                <a:gd name="T8" fmla="*/ 7 w 48"/>
                <a:gd name="T9" fmla="*/ 0 h 68"/>
                <a:gd name="T10" fmla="*/ 7 w 48"/>
                <a:gd name="T11" fmla="*/ 29 h 68"/>
                <a:gd name="T12" fmla="*/ 26 w 48"/>
                <a:gd name="T13" fmla="*/ 18 h 68"/>
                <a:gd name="T14" fmla="*/ 48 w 48"/>
                <a:gd name="T15" fmla="*/ 43 h 68"/>
                <a:gd name="T16" fmla="*/ 48 w 48"/>
                <a:gd name="T17" fmla="*/ 43 h 68"/>
                <a:gd name="T18" fmla="*/ 26 w 48"/>
                <a:gd name="T19" fmla="*/ 68 h 68"/>
                <a:gd name="T20" fmla="*/ 7 w 48"/>
                <a:gd name="T21" fmla="*/ 58 h 68"/>
                <a:gd name="T22" fmla="*/ 41 w 48"/>
                <a:gd name="T23" fmla="*/ 43 h 68"/>
                <a:gd name="T24" fmla="*/ 41 w 48"/>
                <a:gd name="T25" fmla="*/ 43 h 68"/>
                <a:gd name="T26" fmla="*/ 24 w 48"/>
                <a:gd name="T27" fmla="*/ 25 h 68"/>
                <a:gd name="T28" fmla="*/ 7 w 48"/>
                <a:gd name="T29" fmla="*/ 43 h 68"/>
                <a:gd name="T30" fmla="*/ 7 w 48"/>
                <a:gd name="T31" fmla="*/ 43 h 68"/>
                <a:gd name="T32" fmla="*/ 24 w 48"/>
                <a:gd name="T33" fmla="*/ 61 h 68"/>
                <a:gd name="T34" fmla="*/ 41 w 48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68">
                  <a:moveTo>
                    <a:pt x="7" y="58"/>
                  </a:move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1" y="23"/>
                    <a:pt x="17" y="18"/>
                    <a:pt x="26" y="18"/>
                  </a:cubicBezTo>
                  <a:cubicBezTo>
                    <a:pt x="37" y="18"/>
                    <a:pt x="48" y="27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58"/>
                    <a:pt x="37" y="68"/>
                    <a:pt x="26" y="68"/>
                  </a:cubicBezTo>
                  <a:cubicBezTo>
                    <a:pt x="17" y="68"/>
                    <a:pt x="11" y="63"/>
                    <a:pt x="7" y="58"/>
                  </a:cubicBezTo>
                  <a:close/>
                  <a:moveTo>
                    <a:pt x="41" y="43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32"/>
                    <a:pt x="33" y="25"/>
                    <a:pt x="24" y="25"/>
                  </a:cubicBezTo>
                  <a:cubicBezTo>
                    <a:pt x="15" y="25"/>
                    <a:pt x="7" y="3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54"/>
                    <a:pt x="15" y="61"/>
                    <a:pt x="24" y="61"/>
                  </a:cubicBezTo>
                  <a:cubicBezTo>
                    <a:pt x="33" y="61"/>
                    <a:pt x="41" y="55"/>
                    <a:pt x="41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6"/>
            <p:cNvSpPr>
              <a:spLocks noEditPoints="1"/>
            </p:cNvSpPr>
            <p:nvPr userDrawn="1"/>
          </p:nvSpPr>
          <p:spPr bwMode="auto">
            <a:xfrm>
              <a:off x="6882561" y="1074177"/>
              <a:ext cx="91571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2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5" y="44"/>
                    <a:pt x="24" y="44"/>
                  </a:cubicBezTo>
                  <a:cubicBezTo>
                    <a:pt x="30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2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57"/>
            <p:cNvSpPr>
              <a:spLocks/>
            </p:cNvSpPr>
            <p:nvPr userDrawn="1"/>
          </p:nvSpPr>
          <p:spPr bwMode="auto">
            <a:xfrm>
              <a:off x="6998321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5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29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8"/>
            <p:cNvSpPr>
              <a:spLocks noEditPoints="1"/>
            </p:cNvSpPr>
            <p:nvPr userDrawn="1"/>
          </p:nvSpPr>
          <p:spPr bwMode="auto">
            <a:xfrm>
              <a:off x="7113216" y="1038758"/>
              <a:ext cx="16414" cy="136493"/>
            </a:xfrm>
            <a:custGeom>
              <a:avLst/>
              <a:gdLst>
                <a:gd name="T0" fmla="*/ 0 w 19"/>
                <a:gd name="T1" fmla="*/ 0 h 158"/>
                <a:gd name="T2" fmla="*/ 19 w 19"/>
                <a:gd name="T3" fmla="*/ 0 h 158"/>
                <a:gd name="T4" fmla="*/ 19 w 19"/>
                <a:gd name="T5" fmla="*/ 20 h 158"/>
                <a:gd name="T6" fmla="*/ 0 w 19"/>
                <a:gd name="T7" fmla="*/ 20 h 158"/>
                <a:gd name="T8" fmla="*/ 0 w 19"/>
                <a:gd name="T9" fmla="*/ 0 h 158"/>
                <a:gd name="T10" fmla="*/ 2 w 19"/>
                <a:gd name="T11" fmla="*/ 43 h 158"/>
                <a:gd name="T12" fmla="*/ 19 w 19"/>
                <a:gd name="T13" fmla="*/ 43 h 158"/>
                <a:gd name="T14" fmla="*/ 19 w 19"/>
                <a:gd name="T15" fmla="*/ 158 h 158"/>
                <a:gd name="T16" fmla="*/ 2 w 19"/>
                <a:gd name="T17" fmla="*/ 158 h 158"/>
                <a:gd name="T18" fmla="*/ 2 w 19"/>
                <a:gd name="T19" fmla="*/ 4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58">
                  <a:moveTo>
                    <a:pt x="0" y="0"/>
                  </a:moveTo>
                  <a:lnTo>
                    <a:pt x="19" y="0"/>
                  </a:lnTo>
                  <a:lnTo>
                    <a:pt x="1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2" y="43"/>
                  </a:moveTo>
                  <a:lnTo>
                    <a:pt x="19" y="43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9"/>
            <p:cNvSpPr>
              <a:spLocks/>
            </p:cNvSpPr>
            <p:nvPr userDrawn="1"/>
          </p:nvSpPr>
          <p:spPr bwMode="auto">
            <a:xfrm>
              <a:off x="7162457" y="1074177"/>
              <a:ext cx="83796" cy="101074"/>
            </a:xfrm>
            <a:custGeom>
              <a:avLst/>
              <a:gdLst>
                <a:gd name="T0" fmla="*/ 0 w 41"/>
                <a:gd name="T1" fmla="*/ 1 h 49"/>
                <a:gd name="T2" fmla="*/ 7 w 41"/>
                <a:gd name="T3" fmla="*/ 1 h 49"/>
                <a:gd name="T4" fmla="*/ 7 w 41"/>
                <a:gd name="T5" fmla="*/ 10 h 49"/>
                <a:gd name="T6" fmla="*/ 23 w 41"/>
                <a:gd name="T7" fmla="*/ 0 h 49"/>
                <a:gd name="T8" fmla="*/ 41 w 41"/>
                <a:gd name="T9" fmla="*/ 19 h 49"/>
                <a:gd name="T10" fmla="*/ 41 w 41"/>
                <a:gd name="T11" fmla="*/ 49 h 49"/>
                <a:gd name="T12" fmla="*/ 34 w 41"/>
                <a:gd name="T13" fmla="*/ 49 h 49"/>
                <a:gd name="T14" fmla="*/ 34 w 41"/>
                <a:gd name="T15" fmla="*/ 21 h 49"/>
                <a:gd name="T16" fmla="*/ 21 w 41"/>
                <a:gd name="T17" fmla="*/ 7 h 49"/>
                <a:gd name="T18" fmla="*/ 7 w 41"/>
                <a:gd name="T19" fmla="*/ 22 h 49"/>
                <a:gd name="T20" fmla="*/ 7 w 41"/>
                <a:gd name="T21" fmla="*/ 49 h 49"/>
                <a:gd name="T22" fmla="*/ 0 w 41"/>
                <a:gd name="T23" fmla="*/ 49 h 49"/>
                <a:gd name="T24" fmla="*/ 0 w 41"/>
                <a:gd name="T25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0" y="5"/>
                    <a:pt x="15" y="0"/>
                    <a:pt x="23" y="0"/>
                  </a:cubicBezTo>
                  <a:cubicBezTo>
                    <a:pt x="35" y="0"/>
                    <a:pt x="41" y="8"/>
                    <a:pt x="41" y="1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12"/>
                    <a:pt x="30" y="7"/>
                    <a:pt x="21" y="7"/>
                  </a:cubicBezTo>
                  <a:cubicBezTo>
                    <a:pt x="13" y="7"/>
                    <a:pt x="7" y="13"/>
                    <a:pt x="7" y="2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60"/>
            <p:cNvSpPr>
              <a:spLocks noEditPoints="1"/>
            </p:cNvSpPr>
            <p:nvPr userDrawn="1"/>
          </p:nvSpPr>
          <p:spPr bwMode="auto">
            <a:xfrm>
              <a:off x="7272170" y="1037030"/>
              <a:ext cx="95890" cy="139948"/>
            </a:xfrm>
            <a:custGeom>
              <a:avLst/>
              <a:gdLst>
                <a:gd name="T0" fmla="*/ 0 w 47"/>
                <a:gd name="T1" fmla="*/ 43 h 68"/>
                <a:gd name="T2" fmla="*/ 0 w 47"/>
                <a:gd name="T3" fmla="*/ 43 h 68"/>
                <a:gd name="T4" fmla="*/ 22 w 47"/>
                <a:gd name="T5" fmla="*/ 18 h 68"/>
                <a:gd name="T6" fmla="*/ 40 w 47"/>
                <a:gd name="T7" fmla="*/ 28 h 68"/>
                <a:gd name="T8" fmla="*/ 40 w 47"/>
                <a:gd name="T9" fmla="*/ 0 h 68"/>
                <a:gd name="T10" fmla="*/ 47 w 47"/>
                <a:gd name="T11" fmla="*/ 0 h 68"/>
                <a:gd name="T12" fmla="*/ 47 w 47"/>
                <a:gd name="T13" fmla="*/ 67 h 68"/>
                <a:gd name="T14" fmla="*/ 40 w 47"/>
                <a:gd name="T15" fmla="*/ 67 h 68"/>
                <a:gd name="T16" fmla="*/ 40 w 47"/>
                <a:gd name="T17" fmla="*/ 57 h 68"/>
                <a:gd name="T18" fmla="*/ 22 w 47"/>
                <a:gd name="T19" fmla="*/ 68 h 68"/>
                <a:gd name="T20" fmla="*/ 0 w 47"/>
                <a:gd name="T21" fmla="*/ 43 h 68"/>
                <a:gd name="T22" fmla="*/ 40 w 47"/>
                <a:gd name="T23" fmla="*/ 43 h 68"/>
                <a:gd name="T24" fmla="*/ 40 w 47"/>
                <a:gd name="T25" fmla="*/ 43 h 68"/>
                <a:gd name="T26" fmla="*/ 23 w 47"/>
                <a:gd name="T27" fmla="*/ 25 h 68"/>
                <a:gd name="T28" fmla="*/ 7 w 47"/>
                <a:gd name="T29" fmla="*/ 43 h 68"/>
                <a:gd name="T30" fmla="*/ 7 w 47"/>
                <a:gd name="T31" fmla="*/ 43 h 68"/>
                <a:gd name="T32" fmla="*/ 23 w 47"/>
                <a:gd name="T33" fmla="*/ 61 h 68"/>
                <a:gd name="T34" fmla="*/ 40 w 47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8"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8"/>
                    <a:pt x="11" y="18"/>
                    <a:pt x="22" y="18"/>
                  </a:cubicBezTo>
                  <a:cubicBezTo>
                    <a:pt x="31" y="18"/>
                    <a:pt x="36" y="23"/>
                    <a:pt x="40" y="2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6" y="63"/>
                    <a:pt x="31" y="68"/>
                    <a:pt x="22" y="68"/>
                  </a:cubicBezTo>
                  <a:cubicBezTo>
                    <a:pt x="11" y="68"/>
                    <a:pt x="0" y="59"/>
                    <a:pt x="0" y="43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32"/>
                    <a:pt x="32" y="25"/>
                    <a:pt x="23" y="25"/>
                  </a:cubicBezTo>
                  <a:cubicBezTo>
                    <a:pt x="14" y="25"/>
                    <a:pt x="7" y="31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54"/>
                    <a:pt x="14" y="61"/>
                    <a:pt x="23" y="61"/>
                  </a:cubicBezTo>
                  <a:cubicBezTo>
                    <a:pt x="32" y="61"/>
                    <a:pt x="40" y="54"/>
                    <a:pt x="40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61"/>
            <p:cNvSpPr>
              <a:spLocks/>
            </p:cNvSpPr>
            <p:nvPr userDrawn="1"/>
          </p:nvSpPr>
          <p:spPr bwMode="auto">
            <a:xfrm>
              <a:off x="7448401" y="1075905"/>
              <a:ext cx="145131" cy="99346"/>
            </a:xfrm>
            <a:custGeom>
              <a:avLst/>
              <a:gdLst>
                <a:gd name="T0" fmla="*/ 0 w 168"/>
                <a:gd name="T1" fmla="*/ 0 h 115"/>
                <a:gd name="T2" fmla="*/ 19 w 168"/>
                <a:gd name="T3" fmla="*/ 0 h 115"/>
                <a:gd name="T4" fmla="*/ 47 w 168"/>
                <a:gd name="T5" fmla="*/ 91 h 115"/>
                <a:gd name="T6" fmla="*/ 78 w 168"/>
                <a:gd name="T7" fmla="*/ 0 h 115"/>
                <a:gd name="T8" fmla="*/ 92 w 168"/>
                <a:gd name="T9" fmla="*/ 0 h 115"/>
                <a:gd name="T10" fmla="*/ 120 w 168"/>
                <a:gd name="T11" fmla="*/ 91 h 115"/>
                <a:gd name="T12" fmla="*/ 151 w 168"/>
                <a:gd name="T13" fmla="*/ 0 h 115"/>
                <a:gd name="T14" fmla="*/ 168 w 168"/>
                <a:gd name="T15" fmla="*/ 0 h 115"/>
                <a:gd name="T16" fmla="*/ 127 w 168"/>
                <a:gd name="T17" fmla="*/ 115 h 115"/>
                <a:gd name="T18" fmla="*/ 113 w 168"/>
                <a:gd name="T19" fmla="*/ 115 h 115"/>
                <a:gd name="T20" fmla="*/ 85 w 168"/>
                <a:gd name="T21" fmla="*/ 27 h 115"/>
                <a:gd name="T22" fmla="*/ 54 w 168"/>
                <a:gd name="T23" fmla="*/ 115 h 115"/>
                <a:gd name="T24" fmla="*/ 40 w 168"/>
                <a:gd name="T25" fmla="*/ 115 h 115"/>
                <a:gd name="T26" fmla="*/ 0 w 168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5">
                  <a:moveTo>
                    <a:pt x="0" y="0"/>
                  </a:moveTo>
                  <a:lnTo>
                    <a:pt x="19" y="0"/>
                  </a:lnTo>
                  <a:lnTo>
                    <a:pt x="47" y="91"/>
                  </a:lnTo>
                  <a:lnTo>
                    <a:pt x="78" y="0"/>
                  </a:lnTo>
                  <a:lnTo>
                    <a:pt x="92" y="0"/>
                  </a:lnTo>
                  <a:lnTo>
                    <a:pt x="120" y="91"/>
                  </a:lnTo>
                  <a:lnTo>
                    <a:pt x="151" y="0"/>
                  </a:lnTo>
                  <a:lnTo>
                    <a:pt x="168" y="0"/>
                  </a:lnTo>
                  <a:lnTo>
                    <a:pt x="127" y="115"/>
                  </a:lnTo>
                  <a:lnTo>
                    <a:pt x="113" y="115"/>
                  </a:lnTo>
                  <a:lnTo>
                    <a:pt x="85" y="27"/>
                  </a:lnTo>
                  <a:lnTo>
                    <a:pt x="54" y="115"/>
                  </a:lnTo>
                  <a:lnTo>
                    <a:pt x="4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62"/>
            <p:cNvSpPr>
              <a:spLocks/>
            </p:cNvSpPr>
            <p:nvPr userDrawn="1"/>
          </p:nvSpPr>
          <p:spPr bwMode="auto">
            <a:xfrm>
              <a:off x="7617721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4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29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63"/>
            <p:cNvSpPr>
              <a:spLocks noEditPoints="1"/>
            </p:cNvSpPr>
            <p:nvPr userDrawn="1"/>
          </p:nvSpPr>
          <p:spPr bwMode="auto">
            <a:xfrm>
              <a:off x="7723978" y="1075905"/>
              <a:ext cx="85524" cy="101074"/>
            </a:xfrm>
            <a:custGeom>
              <a:avLst/>
              <a:gdLst>
                <a:gd name="T0" fmla="*/ 0 w 42"/>
                <a:gd name="T1" fmla="*/ 34 h 49"/>
                <a:gd name="T2" fmla="*/ 0 w 42"/>
                <a:gd name="T3" fmla="*/ 34 h 49"/>
                <a:gd name="T4" fmla="*/ 20 w 42"/>
                <a:gd name="T5" fmla="*/ 18 h 49"/>
                <a:gd name="T6" fmla="*/ 35 w 42"/>
                <a:gd name="T7" fmla="*/ 20 h 49"/>
                <a:gd name="T8" fmla="*/ 35 w 42"/>
                <a:gd name="T9" fmla="*/ 19 h 49"/>
                <a:gd name="T10" fmla="*/ 21 w 42"/>
                <a:gd name="T11" fmla="*/ 6 h 49"/>
                <a:gd name="T12" fmla="*/ 7 w 42"/>
                <a:gd name="T13" fmla="*/ 9 h 49"/>
                <a:gd name="T14" fmla="*/ 4 w 42"/>
                <a:gd name="T15" fmla="*/ 4 h 49"/>
                <a:gd name="T16" fmla="*/ 22 w 42"/>
                <a:gd name="T17" fmla="*/ 0 h 49"/>
                <a:gd name="T18" fmla="*/ 37 w 42"/>
                <a:gd name="T19" fmla="*/ 5 h 49"/>
                <a:gd name="T20" fmla="*/ 42 w 42"/>
                <a:gd name="T21" fmla="*/ 19 h 49"/>
                <a:gd name="T22" fmla="*/ 42 w 42"/>
                <a:gd name="T23" fmla="*/ 48 h 49"/>
                <a:gd name="T24" fmla="*/ 35 w 42"/>
                <a:gd name="T25" fmla="*/ 48 h 49"/>
                <a:gd name="T26" fmla="*/ 35 w 42"/>
                <a:gd name="T27" fmla="*/ 40 h 49"/>
                <a:gd name="T28" fmla="*/ 18 w 42"/>
                <a:gd name="T29" fmla="*/ 49 h 49"/>
                <a:gd name="T30" fmla="*/ 0 w 42"/>
                <a:gd name="T31" fmla="*/ 34 h 49"/>
                <a:gd name="T32" fmla="*/ 35 w 42"/>
                <a:gd name="T33" fmla="*/ 30 h 49"/>
                <a:gd name="T34" fmla="*/ 35 w 42"/>
                <a:gd name="T35" fmla="*/ 26 h 49"/>
                <a:gd name="T36" fmla="*/ 21 w 42"/>
                <a:gd name="T37" fmla="*/ 24 h 49"/>
                <a:gd name="T38" fmla="*/ 7 w 42"/>
                <a:gd name="T39" fmla="*/ 33 h 49"/>
                <a:gd name="T40" fmla="*/ 7 w 42"/>
                <a:gd name="T41" fmla="*/ 34 h 49"/>
                <a:gd name="T42" fmla="*/ 19 w 42"/>
                <a:gd name="T43" fmla="*/ 43 h 49"/>
                <a:gd name="T44" fmla="*/ 35 w 42"/>
                <a:gd name="T45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49"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24"/>
                    <a:pt x="8" y="18"/>
                    <a:pt x="20" y="18"/>
                  </a:cubicBezTo>
                  <a:cubicBezTo>
                    <a:pt x="26" y="18"/>
                    <a:pt x="31" y="19"/>
                    <a:pt x="35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0"/>
                    <a:pt x="30" y="6"/>
                    <a:pt x="21" y="6"/>
                  </a:cubicBezTo>
                  <a:cubicBezTo>
                    <a:pt x="15" y="6"/>
                    <a:pt x="11" y="7"/>
                    <a:pt x="7" y="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" y="1"/>
                    <a:pt x="15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0" y="8"/>
                    <a:pt x="42" y="13"/>
                    <a:pt x="42" y="19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2" y="45"/>
                    <a:pt x="26" y="49"/>
                    <a:pt x="18" y="49"/>
                  </a:cubicBezTo>
                  <a:cubicBezTo>
                    <a:pt x="9" y="49"/>
                    <a:pt x="0" y="44"/>
                    <a:pt x="0" y="34"/>
                  </a:cubicBezTo>
                  <a:close/>
                  <a:moveTo>
                    <a:pt x="35" y="30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2" y="25"/>
                    <a:pt x="27" y="24"/>
                    <a:pt x="21" y="24"/>
                  </a:cubicBezTo>
                  <a:cubicBezTo>
                    <a:pt x="12" y="24"/>
                    <a:pt x="7" y="28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40"/>
                    <a:pt x="13" y="43"/>
                    <a:pt x="19" y="43"/>
                  </a:cubicBezTo>
                  <a:cubicBezTo>
                    <a:pt x="28" y="43"/>
                    <a:pt x="35" y="38"/>
                    <a:pt x="35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64"/>
            <p:cNvSpPr>
              <a:spLocks/>
            </p:cNvSpPr>
            <p:nvPr userDrawn="1"/>
          </p:nvSpPr>
          <p:spPr bwMode="auto">
            <a:xfrm>
              <a:off x="7830234" y="1047397"/>
              <a:ext cx="58744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8 w 29"/>
                <a:gd name="T27" fmla="*/ 54 h 62"/>
                <a:gd name="T28" fmla="*/ 28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8" y="54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2"/>
                    <a:pt x="23" y="62"/>
                    <a:pt x="20" y="62"/>
                  </a:cubicBezTo>
                  <a:cubicBezTo>
                    <a:pt x="12" y="62"/>
                    <a:pt x="7" y="59"/>
                    <a:pt x="7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65"/>
            <p:cNvSpPr>
              <a:spLocks/>
            </p:cNvSpPr>
            <p:nvPr userDrawn="1"/>
          </p:nvSpPr>
          <p:spPr bwMode="auto">
            <a:xfrm>
              <a:off x="7969319" y="1074177"/>
              <a:ext cx="146859" cy="101074"/>
            </a:xfrm>
            <a:custGeom>
              <a:avLst/>
              <a:gdLst>
                <a:gd name="T0" fmla="*/ 0 w 72"/>
                <a:gd name="T1" fmla="*/ 1 h 49"/>
                <a:gd name="T2" fmla="*/ 7 w 72"/>
                <a:gd name="T3" fmla="*/ 1 h 49"/>
                <a:gd name="T4" fmla="*/ 7 w 72"/>
                <a:gd name="T5" fmla="*/ 9 h 49"/>
                <a:gd name="T6" fmla="*/ 23 w 72"/>
                <a:gd name="T7" fmla="*/ 0 h 49"/>
                <a:gd name="T8" fmla="*/ 38 w 72"/>
                <a:gd name="T9" fmla="*/ 10 h 49"/>
                <a:gd name="T10" fmla="*/ 54 w 72"/>
                <a:gd name="T11" fmla="*/ 0 h 49"/>
                <a:gd name="T12" fmla="*/ 72 w 72"/>
                <a:gd name="T13" fmla="*/ 19 h 49"/>
                <a:gd name="T14" fmla="*/ 72 w 72"/>
                <a:gd name="T15" fmla="*/ 49 h 49"/>
                <a:gd name="T16" fmla="*/ 65 w 72"/>
                <a:gd name="T17" fmla="*/ 49 h 49"/>
                <a:gd name="T18" fmla="*/ 65 w 72"/>
                <a:gd name="T19" fmla="*/ 21 h 49"/>
                <a:gd name="T20" fmla="*/ 53 w 72"/>
                <a:gd name="T21" fmla="*/ 7 h 49"/>
                <a:gd name="T22" fmla="*/ 40 w 72"/>
                <a:gd name="T23" fmla="*/ 21 h 49"/>
                <a:gd name="T24" fmla="*/ 40 w 72"/>
                <a:gd name="T25" fmla="*/ 49 h 49"/>
                <a:gd name="T26" fmla="*/ 33 w 72"/>
                <a:gd name="T27" fmla="*/ 49 h 49"/>
                <a:gd name="T28" fmla="*/ 33 w 72"/>
                <a:gd name="T29" fmla="*/ 21 h 49"/>
                <a:gd name="T30" fmla="*/ 21 w 72"/>
                <a:gd name="T31" fmla="*/ 7 h 49"/>
                <a:gd name="T32" fmla="*/ 7 w 72"/>
                <a:gd name="T33" fmla="*/ 22 h 49"/>
                <a:gd name="T34" fmla="*/ 7 w 72"/>
                <a:gd name="T35" fmla="*/ 49 h 49"/>
                <a:gd name="T36" fmla="*/ 0 w 72"/>
                <a:gd name="T37" fmla="*/ 49 h 49"/>
                <a:gd name="T38" fmla="*/ 0 w 72"/>
                <a:gd name="T3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5"/>
                    <a:pt x="15" y="0"/>
                    <a:pt x="23" y="0"/>
                  </a:cubicBezTo>
                  <a:cubicBezTo>
                    <a:pt x="30" y="0"/>
                    <a:pt x="35" y="5"/>
                    <a:pt x="38" y="10"/>
                  </a:cubicBezTo>
                  <a:cubicBezTo>
                    <a:pt x="41" y="5"/>
                    <a:pt x="46" y="0"/>
                    <a:pt x="54" y="0"/>
                  </a:cubicBezTo>
                  <a:cubicBezTo>
                    <a:pt x="65" y="0"/>
                    <a:pt x="72" y="8"/>
                    <a:pt x="72" y="19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2"/>
                    <a:pt x="60" y="7"/>
                    <a:pt x="53" y="7"/>
                  </a:cubicBezTo>
                  <a:cubicBezTo>
                    <a:pt x="46" y="7"/>
                    <a:pt x="40" y="12"/>
                    <a:pt x="40" y="21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2"/>
                    <a:pt x="28" y="7"/>
                    <a:pt x="21" y="7"/>
                  </a:cubicBezTo>
                  <a:cubicBezTo>
                    <a:pt x="13" y="7"/>
                    <a:pt x="7" y="13"/>
                    <a:pt x="7" y="2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66"/>
            <p:cNvSpPr>
              <a:spLocks noEditPoints="1"/>
            </p:cNvSpPr>
            <p:nvPr userDrawn="1"/>
          </p:nvSpPr>
          <p:spPr bwMode="auto">
            <a:xfrm>
              <a:off x="8140366" y="1075905"/>
              <a:ext cx="83796" cy="101074"/>
            </a:xfrm>
            <a:custGeom>
              <a:avLst/>
              <a:gdLst>
                <a:gd name="T0" fmla="*/ 0 w 41"/>
                <a:gd name="T1" fmla="*/ 34 h 49"/>
                <a:gd name="T2" fmla="*/ 0 w 41"/>
                <a:gd name="T3" fmla="*/ 34 h 49"/>
                <a:gd name="T4" fmla="*/ 20 w 41"/>
                <a:gd name="T5" fmla="*/ 18 h 49"/>
                <a:gd name="T6" fmla="*/ 34 w 41"/>
                <a:gd name="T7" fmla="*/ 20 h 49"/>
                <a:gd name="T8" fmla="*/ 34 w 41"/>
                <a:gd name="T9" fmla="*/ 19 h 49"/>
                <a:gd name="T10" fmla="*/ 20 w 41"/>
                <a:gd name="T11" fmla="*/ 6 h 49"/>
                <a:gd name="T12" fmla="*/ 6 w 41"/>
                <a:gd name="T13" fmla="*/ 9 h 49"/>
                <a:gd name="T14" fmla="*/ 4 w 41"/>
                <a:gd name="T15" fmla="*/ 4 h 49"/>
                <a:gd name="T16" fmla="*/ 21 w 41"/>
                <a:gd name="T17" fmla="*/ 0 h 49"/>
                <a:gd name="T18" fmla="*/ 36 w 41"/>
                <a:gd name="T19" fmla="*/ 5 h 49"/>
                <a:gd name="T20" fmla="*/ 41 w 41"/>
                <a:gd name="T21" fmla="*/ 19 h 49"/>
                <a:gd name="T22" fmla="*/ 41 w 41"/>
                <a:gd name="T23" fmla="*/ 48 h 49"/>
                <a:gd name="T24" fmla="*/ 34 w 41"/>
                <a:gd name="T25" fmla="*/ 48 h 49"/>
                <a:gd name="T26" fmla="*/ 34 w 41"/>
                <a:gd name="T27" fmla="*/ 40 h 49"/>
                <a:gd name="T28" fmla="*/ 17 w 41"/>
                <a:gd name="T29" fmla="*/ 49 h 49"/>
                <a:gd name="T30" fmla="*/ 0 w 41"/>
                <a:gd name="T31" fmla="*/ 34 h 49"/>
                <a:gd name="T32" fmla="*/ 34 w 41"/>
                <a:gd name="T33" fmla="*/ 30 h 49"/>
                <a:gd name="T34" fmla="*/ 34 w 41"/>
                <a:gd name="T35" fmla="*/ 26 h 49"/>
                <a:gd name="T36" fmla="*/ 20 w 41"/>
                <a:gd name="T37" fmla="*/ 24 h 49"/>
                <a:gd name="T38" fmla="*/ 7 w 41"/>
                <a:gd name="T39" fmla="*/ 33 h 49"/>
                <a:gd name="T40" fmla="*/ 7 w 41"/>
                <a:gd name="T41" fmla="*/ 34 h 49"/>
                <a:gd name="T42" fmla="*/ 18 w 41"/>
                <a:gd name="T43" fmla="*/ 43 h 49"/>
                <a:gd name="T44" fmla="*/ 34 w 41"/>
                <a:gd name="T45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9"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24"/>
                    <a:pt x="8" y="18"/>
                    <a:pt x="20" y="18"/>
                  </a:cubicBezTo>
                  <a:cubicBezTo>
                    <a:pt x="26" y="18"/>
                    <a:pt x="30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0"/>
                    <a:pt x="29" y="6"/>
                    <a:pt x="20" y="6"/>
                  </a:cubicBezTo>
                  <a:cubicBezTo>
                    <a:pt x="15" y="6"/>
                    <a:pt x="10" y="7"/>
                    <a:pt x="6" y="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1" y="0"/>
                  </a:cubicBezTo>
                  <a:cubicBezTo>
                    <a:pt x="28" y="0"/>
                    <a:pt x="33" y="2"/>
                    <a:pt x="36" y="5"/>
                  </a:cubicBezTo>
                  <a:cubicBezTo>
                    <a:pt x="39" y="8"/>
                    <a:pt x="41" y="13"/>
                    <a:pt x="41" y="1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1" y="45"/>
                    <a:pt x="25" y="49"/>
                    <a:pt x="17" y="49"/>
                  </a:cubicBezTo>
                  <a:cubicBezTo>
                    <a:pt x="8" y="49"/>
                    <a:pt x="0" y="44"/>
                    <a:pt x="0" y="34"/>
                  </a:cubicBezTo>
                  <a:close/>
                  <a:moveTo>
                    <a:pt x="34" y="30"/>
                  </a:moveTo>
                  <a:cubicBezTo>
                    <a:pt x="34" y="26"/>
                    <a:pt x="34" y="26"/>
                    <a:pt x="34" y="26"/>
                  </a:cubicBezTo>
                  <a:cubicBezTo>
                    <a:pt x="31" y="25"/>
                    <a:pt x="26" y="24"/>
                    <a:pt x="20" y="24"/>
                  </a:cubicBezTo>
                  <a:cubicBezTo>
                    <a:pt x="12" y="24"/>
                    <a:pt x="7" y="28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40"/>
                    <a:pt x="12" y="43"/>
                    <a:pt x="18" y="43"/>
                  </a:cubicBezTo>
                  <a:cubicBezTo>
                    <a:pt x="27" y="43"/>
                    <a:pt x="34" y="38"/>
                    <a:pt x="34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67"/>
            <p:cNvSpPr>
              <a:spLocks/>
            </p:cNvSpPr>
            <p:nvPr userDrawn="1"/>
          </p:nvSpPr>
          <p:spPr bwMode="auto">
            <a:xfrm>
              <a:off x="8244896" y="1047397"/>
              <a:ext cx="59608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9 w 29"/>
                <a:gd name="T27" fmla="*/ 54 h 62"/>
                <a:gd name="T28" fmla="*/ 29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9" y="54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6" y="62"/>
                    <a:pt x="24" y="62"/>
                    <a:pt x="20" y="62"/>
                  </a:cubicBezTo>
                  <a:cubicBezTo>
                    <a:pt x="13" y="62"/>
                    <a:pt x="7" y="59"/>
                    <a:pt x="7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68"/>
            <p:cNvSpPr>
              <a:spLocks/>
            </p:cNvSpPr>
            <p:nvPr userDrawn="1"/>
          </p:nvSpPr>
          <p:spPr bwMode="auto">
            <a:xfrm>
              <a:off x="8320053" y="1047397"/>
              <a:ext cx="59608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9 w 29"/>
                <a:gd name="T27" fmla="*/ 54 h 62"/>
                <a:gd name="T28" fmla="*/ 29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9" y="54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6" y="62"/>
                    <a:pt x="23" y="62"/>
                    <a:pt x="20" y="62"/>
                  </a:cubicBezTo>
                  <a:cubicBezTo>
                    <a:pt x="12" y="62"/>
                    <a:pt x="7" y="59"/>
                    <a:pt x="7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69"/>
            <p:cNvSpPr>
              <a:spLocks noEditPoints="1"/>
            </p:cNvSpPr>
            <p:nvPr userDrawn="1"/>
          </p:nvSpPr>
          <p:spPr bwMode="auto">
            <a:xfrm>
              <a:off x="8396074" y="1074177"/>
              <a:ext cx="89843" cy="102801"/>
            </a:xfrm>
            <a:custGeom>
              <a:avLst/>
              <a:gdLst>
                <a:gd name="T0" fmla="*/ 0 w 44"/>
                <a:gd name="T1" fmla="*/ 25 h 50"/>
                <a:gd name="T2" fmla="*/ 0 w 44"/>
                <a:gd name="T3" fmla="*/ 25 h 50"/>
                <a:gd name="T4" fmla="*/ 22 w 44"/>
                <a:gd name="T5" fmla="*/ 0 h 50"/>
                <a:gd name="T6" fmla="*/ 44 w 44"/>
                <a:gd name="T7" fmla="*/ 25 h 50"/>
                <a:gd name="T8" fmla="*/ 44 w 44"/>
                <a:gd name="T9" fmla="*/ 28 h 50"/>
                <a:gd name="T10" fmla="*/ 7 w 44"/>
                <a:gd name="T11" fmla="*/ 28 h 50"/>
                <a:gd name="T12" fmla="*/ 24 w 44"/>
                <a:gd name="T13" fmla="*/ 44 h 50"/>
                <a:gd name="T14" fmla="*/ 38 w 44"/>
                <a:gd name="T15" fmla="*/ 37 h 50"/>
                <a:gd name="T16" fmla="*/ 43 w 44"/>
                <a:gd name="T17" fmla="*/ 41 h 50"/>
                <a:gd name="T18" fmla="*/ 23 w 44"/>
                <a:gd name="T19" fmla="*/ 50 h 50"/>
                <a:gd name="T20" fmla="*/ 0 w 44"/>
                <a:gd name="T21" fmla="*/ 25 h 50"/>
                <a:gd name="T22" fmla="*/ 37 w 44"/>
                <a:gd name="T23" fmla="*/ 22 h 50"/>
                <a:gd name="T24" fmla="*/ 22 w 44"/>
                <a:gd name="T25" fmla="*/ 6 h 50"/>
                <a:gd name="T26" fmla="*/ 7 w 44"/>
                <a:gd name="T27" fmla="*/ 22 h 50"/>
                <a:gd name="T28" fmla="*/ 37 w 44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9" y="0"/>
                    <a:pt x="22" y="0"/>
                  </a:cubicBezTo>
                  <a:cubicBezTo>
                    <a:pt x="36" y="0"/>
                    <a:pt x="44" y="12"/>
                    <a:pt x="44" y="25"/>
                  </a:cubicBezTo>
                  <a:cubicBezTo>
                    <a:pt x="44" y="26"/>
                    <a:pt x="44" y="27"/>
                    <a:pt x="44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5" y="44"/>
                    <a:pt x="24" y="44"/>
                  </a:cubicBezTo>
                  <a:cubicBezTo>
                    <a:pt x="30" y="44"/>
                    <a:pt x="35" y="41"/>
                    <a:pt x="38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2" y="50"/>
                    <a:pt x="23" y="50"/>
                  </a:cubicBezTo>
                  <a:cubicBezTo>
                    <a:pt x="10" y="50"/>
                    <a:pt x="0" y="40"/>
                    <a:pt x="0" y="25"/>
                  </a:cubicBezTo>
                  <a:close/>
                  <a:moveTo>
                    <a:pt x="37" y="22"/>
                  </a:moveTo>
                  <a:cubicBezTo>
                    <a:pt x="37" y="14"/>
                    <a:pt x="32" y="6"/>
                    <a:pt x="22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7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70"/>
            <p:cNvSpPr>
              <a:spLocks/>
            </p:cNvSpPr>
            <p:nvPr userDrawn="1"/>
          </p:nvSpPr>
          <p:spPr bwMode="auto">
            <a:xfrm>
              <a:off x="8512697" y="1074177"/>
              <a:ext cx="52697" cy="101074"/>
            </a:xfrm>
            <a:custGeom>
              <a:avLst/>
              <a:gdLst>
                <a:gd name="T0" fmla="*/ 0 w 26"/>
                <a:gd name="T1" fmla="*/ 1 h 49"/>
                <a:gd name="T2" fmla="*/ 7 w 26"/>
                <a:gd name="T3" fmla="*/ 1 h 49"/>
                <a:gd name="T4" fmla="*/ 7 w 26"/>
                <a:gd name="T5" fmla="*/ 14 h 49"/>
                <a:gd name="T6" fmla="*/ 26 w 26"/>
                <a:gd name="T7" fmla="*/ 1 h 49"/>
                <a:gd name="T8" fmla="*/ 26 w 26"/>
                <a:gd name="T9" fmla="*/ 8 h 49"/>
                <a:gd name="T10" fmla="*/ 25 w 26"/>
                <a:gd name="T11" fmla="*/ 8 h 49"/>
                <a:gd name="T12" fmla="*/ 7 w 26"/>
                <a:gd name="T13" fmla="*/ 30 h 49"/>
                <a:gd name="T14" fmla="*/ 7 w 26"/>
                <a:gd name="T15" fmla="*/ 49 h 49"/>
                <a:gd name="T16" fmla="*/ 0 w 26"/>
                <a:gd name="T17" fmla="*/ 49 h 49"/>
                <a:gd name="T18" fmla="*/ 0 w 26"/>
                <a:gd name="T1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6"/>
                    <a:pt x="17" y="0"/>
                    <a:pt x="26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5" y="8"/>
                    <a:pt x="7" y="16"/>
                    <a:pt x="7" y="3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71"/>
            <p:cNvSpPr>
              <a:spLocks/>
            </p:cNvSpPr>
            <p:nvPr userDrawn="1"/>
          </p:nvSpPr>
          <p:spPr bwMode="auto">
            <a:xfrm>
              <a:off x="8580080" y="1075905"/>
              <a:ext cx="73430" cy="99346"/>
            </a:xfrm>
            <a:custGeom>
              <a:avLst/>
              <a:gdLst>
                <a:gd name="T0" fmla="*/ 0 w 36"/>
                <a:gd name="T1" fmla="*/ 42 h 48"/>
                <a:gd name="T2" fmla="*/ 3 w 36"/>
                <a:gd name="T3" fmla="*/ 37 h 48"/>
                <a:gd name="T4" fmla="*/ 20 w 36"/>
                <a:gd name="T5" fmla="*/ 43 h 48"/>
                <a:gd name="T6" fmla="*/ 29 w 36"/>
                <a:gd name="T7" fmla="*/ 35 h 48"/>
                <a:gd name="T8" fmla="*/ 29 w 36"/>
                <a:gd name="T9" fmla="*/ 35 h 48"/>
                <a:gd name="T10" fmla="*/ 18 w 36"/>
                <a:gd name="T11" fmla="*/ 27 h 48"/>
                <a:gd name="T12" fmla="*/ 2 w 36"/>
                <a:gd name="T13" fmla="*/ 13 h 48"/>
                <a:gd name="T14" fmla="*/ 2 w 36"/>
                <a:gd name="T15" fmla="*/ 13 h 48"/>
                <a:gd name="T16" fmla="*/ 18 w 36"/>
                <a:gd name="T17" fmla="*/ 0 h 48"/>
                <a:gd name="T18" fmla="*/ 35 w 36"/>
                <a:gd name="T19" fmla="*/ 5 h 48"/>
                <a:gd name="T20" fmla="*/ 32 w 36"/>
                <a:gd name="T21" fmla="*/ 10 h 48"/>
                <a:gd name="T22" fmla="*/ 18 w 36"/>
                <a:gd name="T23" fmla="*/ 6 h 48"/>
                <a:gd name="T24" fmla="*/ 9 w 36"/>
                <a:gd name="T25" fmla="*/ 12 h 48"/>
                <a:gd name="T26" fmla="*/ 9 w 36"/>
                <a:gd name="T27" fmla="*/ 13 h 48"/>
                <a:gd name="T28" fmla="*/ 21 w 36"/>
                <a:gd name="T29" fmla="*/ 21 h 48"/>
                <a:gd name="T30" fmla="*/ 36 w 36"/>
                <a:gd name="T31" fmla="*/ 34 h 48"/>
                <a:gd name="T32" fmla="*/ 36 w 36"/>
                <a:gd name="T33" fmla="*/ 34 h 48"/>
                <a:gd name="T34" fmla="*/ 19 w 36"/>
                <a:gd name="T35" fmla="*/ 48 h 48"/>
                <a:gd name="T36" fmla="*/ 0 w 36"/>
                <a:gd name="T37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8">
                  <a:moveTo>
                    <a:pt x="0" y="42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8" y="40"/>
                    <a:pt x="14" y="43"/>
                    <a:pt x="20" y="43"/>
                  </a:cubicBezTo>
                  <a:cubicBezTo>
                    <a:pt x="25" y="43"/>
                    <a:pt x="29" y="40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0"/>
                    <a:pt x="24" y="28"/>
                    <a:pt x="18" y="27"/>
                  </a:cubicBezTo>
                  <a:cubicBezTo>
                    <a:pt x="10" y="24"/>
                    <a:pt x="2" y="2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5"/>
                    <a:pt x="9" y="0"/>
                    <a:pt x="18" y="0"/>
                  </a:cubicBezTo>
                  <a:cubicBezTo>
                    <a:pt x="24" y="0"/>
                    <a:pt x="30" y="2"/>
                    <a:pt x="35" y="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7" y="7"/>
                    <a:pt x="22" y="6"/>
                    <a:pt x="18" y="6"/>
                  </a:cubicBezTo>
                  <a:cubicBezTo>
                    <a:pt x="12" y="6"/>
                    <a:pt x="9" y="8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7"/>
                    <a:pt x="15" y="19"/>
                    <a:pt x="21" y="21"/>
                  </a:cubicBezTo>
                  <a:cubicBezTo>
                    <a:pt x="28" y="23"/>
                    <a:pt x="36" y="26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43"/>
                    <a:pt x="29" y="48"/>
                    <a:pt x="19" y="48"/>
                  </a:cubicBezTo>
                  <a:cubicBezTo>
                    <a:pt x="12" y="48"/>
                    <a:pt x="5" y="46"/>
                    <a:pt x="0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72"/>
            <p:cNvSpPr>
              <a:spLocks noChangeArrowheads="1"/>
            </p:cNvSpPr>
            <p:nvPr userDrawn="1"/>
          </p:nvSpPr>
          <p:spPr bwMode="auto">
            <a:xfrm>
              <a:off x="8677698" y="1154518"/>
              <a:ext cx="19005" cy="20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7" name="InterSystems Logo"/>
          <p:cNvGrpSpPr/>
          <p:nvPr userDrawn="1"/>
        </p:nvGrpSpPr>
        <p:grpSpPr>
          <a:xfrm>
            <a:off x="4103407" y="886716"/>
            <a:ext cx="1918671" cy="463038"/>
            <a:chOff x="9215030" y="886716"/>
            <a:chExt cx="1918671" cy="463038"/>
          </a:xfrm>
        </p:grpSpPr>
        <p:sp>
          <p:nvSpPr>
            <p:cNvPr id="188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0" name="Rectangle 73"/>
          <p:cNvSpPr>
            <a:spLocks noChangeArrowheads="1"/>
          </p:cNvSpPr>
          <p:nvPr userDrawn="1"/>
        </p:nvSpPr>
        <p:spPr bwMode="auto">
          <a:xfrm>
            <a:off x="3833877" y="764045"/>
            <a:ext cx="10367" cy="7066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030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04518 -2.96296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0457 -4.44444E-6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(Healthca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29E43E3-A585-457A-B8D3-6A97EF172E14}"/>
              </a:ext>
            </a:extLst>
          </p:cNvPr>
          <p:cNvSpPr txBox="1"/>
          <p:nvPr userDrawn="1"/>
        </p:nvSpPr>
        <p:spPr>
          <a:xfrm>
            <a:off x="461853" y="1585728"/>
            <a:ext cx="36263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5400" i="1">
                <a:solidFill>
                  <a:schemeClr val="bg1"/>
                </a:solidFill>
              </a:rPr>
              <a:t>Thank you.</a:t>
            </a:r>
          </a:p>
        </p:txBody>
      </p:sp>
      <p:grpSp>
        <p:nvGrpSpPr>
          <p:cNvPr id="160" name="Captions"/>
          <p:cNvGrpSpPr/>
          <p:nvPr userDrawn="1"/>
        </p:nvGrpSpPr>
        <p:grpSpPr>
          <a:xfrm>
            <a:off x="610751" y="1037030"/>
            <a:ext cx="2974329" cy="166729"/>
            <a:chOff x="5722374" y="1037030"/>
            <a:chExt cx="2974329" cy="166729"/>
          </a:xfrm>
        </p:grpSpPr>
        <p:sp>
          <p:nvSpPr>
            <p:cNvPr id="161" name="Freeform 47"/>
            <p:cNvSpPr>
              <a:spLocks/>
            </p:cNvSpPr>
            <p:nvPr userDrawn="1"/>
          </p:nvSpPr>
          <p:spPr bwMode="auto">
            <a:xfrm>
              <a:off x="5722374" y="1043078"/>
              <a:ext cx="101938" cy="132173"/>
            </a:xfrm>
            <a:custGeom>
              <a:avLst/>
              <a:gdLst>
                <a:gd name="T0" fmla="*/ 49 w 118"/>
                <a:gd name="T1" fmla="*/ 15 h 153"/>
                <a:gd name="T2" fmla="*/ 0 w 118"/>
                <a:gd name="T3" fmla="*/ 15 h 153"/>
                <a:gd name="T4" fmla="*/ 0 w 118"/>
                <a:gd name="T5" fmla="*/ 0 h 153"/>
                <a:gd name="T6" fmla="*/ 118 w 118"/>
                <a:gd name="T7" fmla="*/ 0 h 153"/>
                <a:gd name="T8" fmla="*/ 118 w 118"/>
                <a:gd name="T9" fmla="*/ 15 h 153"/>
                <a:gd name="T10" fmla="*/ 68 w 118"/>
                <a:gd name="T11" fmla="*/ 15 h 153"/>
                <a:gd name="T12" fmla="*/ 68 w 118"/>
                <a:gd name="T13" fmla="*/ 153 h 153"/>
                <a:gd name="T14" fmla="*/ 49 w 118"/>
                <a:gd name="T15" fmla="*/ 153 h 153"/>
                <a:gd name="T16" fmla="*/ 49 w 118"/>
                <a:gd name="T17" fmla="*/ 1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53">
                  <a:moveTo>
                    <a:pt x="49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5"/>
                  </a:lnTo>
                  <a:lnTo>
                    <a:pt x="68" y="15"/>
                  </a:lnTo>
                  <a:lnTo>
                    <a:pt x="68" y="153"/>
                  </a:lnTo>
                  <a:lnTo>
                    <a:pt x="49" y="153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8"/>
            <p:cNvSpPr>
              <a:spLocks/>
            </p:cNvSpPr>
            <p:nvPr userDrawn="1"/>
          </p:nvSpPr>
          <p:spPr bwMode="auto">
            <a:xfrm>
              <a:off x="5846772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5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30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9"/>
            <p:cNvSpPr>
              <a:spLocks noEditPoints="1"/>
            </p:cNvSpPr>
            <p:nvPr userDrawn="1"/>
          </p:nvSpPr>
          <p:spPr bwMode="auto">
            <a:xfrm>
              <a:off x="5954757" y="1074177"/>
              <a:ext cx="92435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3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6" y="44"/>
                    <a:pt x="24" y="44"/>
                  </a:cubicBezTo>
                  <a:cubicBezTo>
                    <a:pt x="31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9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3" y="6"/>
                  </a:cubicBezTo>
                  <a:cubicBezTo>
                    <a:pt x="15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0"/>
            <p:cNvSpPr>
              <a:spLocks noEditPoints="1"/>
            </p:cNvSpPr>
            <p:nvPr userDrawn="1"/>
          </p:nvSpPr>
          <p:spPr bwMode="auto">
            <a:xfrm>
              <a:off x="6128396" y="1074177"/>
              <a:ext cx="95890" cy="129582"/>
            </a:xfrm>
            <a:custGeom>
              <a:avLst/>
              <a:gdLst>
                <a:gd name="T0" fmla="*/ 0 w 47"/>
                <a:gd name="T1" fmla="*/ 1 h 63"/>
                <a:gd name="T2" fmla="*/ 7 w 47"/>
                <a:gd name="T3" fmla="*/ 1 h 63"/>
                <a:gd name="T4" fmla="*/ 7 w 47"/>
                <a:gd name="T5" fmla="*/ 11 h 63"/>
                <a:gd name="T6" fmla="*/ 25 w 47"/>
                <a:gd name="T7" fmla="*/ 0 h 63"/>
                <a:gd name="T8" fmla="*/ 47 w 47"/>
                <a:gd name="T9" fmla="*/ 25 h 63"/>
                <a:gd name="T10" fmla="*/ 47 w 47"/>
                <a:gd name="T11" fmla="*/ 25 h 63"/>
                <a:gd name="T12" fmla="*/ 25 w 47"/>
                <a:gd name="T13" fmla="*/ 50 h 63"/>
                <a:gd name="T14" fmla="*/ 7 w 47"/>
                <a:gd name="T15" fmla="*/ 40 h 63"/>
                <a:gd name="T16" fmla="*/ 7 w 47"/>
                <a:gd name="T17" fmla="*/ 63 h 63"/>
                <a:gd name="T18" fmla="*/ 0 w 47"/>
                <a:gd name="T19" fmla="*/ 63 h 63"/>
                <a:gd name="T20" fmla="*/ 0 w 47"/>
                <a:gd name="T21" fmla="*/ 1 h 63"/>
                <a:gd name="T22" fmla="*/ 40 w 47"/>
                <a:gd name="T23" fmla="*/ 25 h 63"/>
                <a:gd name="T24" fmla="*/ 40 w 47"/>
                <a:gd name="T25" fmla="*/ 25 h 63"/>
                <a:gd name="T26" fmla="*/ 23 w 47"/>
                <a:gd name="T27" fmla="*/ 7 h 63"/>
                <a:gd name="T28" fmla="*/ 6 w 47"/>
                <a:gd name="T29" fmla="*/ 25 h 63"/>
                <a:gd name="T30" fmla="*/ 6 w 47"/>
                <a:gd name="T31" fmla="*/ 25 h 63"/>
                <a:gd name="T32" fmla="*/ 23 w 47"/>
                <a:gd name="T33" fmla="*/ 43 h 63"/>
                <a:gd name="T34" fmla="*/ 40 w 47"/>
                <a:gd name="T35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3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0" y="5"/>
                    <a:pt x="16" y="0"/>
                    <a:pt x="25" y="0"/>
                  </a:cubicBezTo>
                  <a:cubicBezTo>
                    <a:pt x="36" y="0"/>
                    <a:pt x="47" y="9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40"/>
                    <a:pt x="36" y="50"/>
                    <a:pt x="25" y="50"/>
                  </a:cubicBezTo>
                  <a:cubicBezTo>
                    <a:pt x="16" y="50"/>
                    <a:pt x="10" y="45"/>
                    <a:pt x="7" y="4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0" y="1"/>
                  </a:lnTo>
                  <a:close/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14"/>
                    <a:pt x="32" y="7"/>
                    <a:pt x="23" y="7"/>
                  </a:cubicBezTo>
                  <a:cubicBezTo>
                    <a:pt x="15" y="7"/>
                    <a:pt x="6" y="14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36"/>
                    <a:pt x="15" y="43"/>
                    <a:pt x="23" y="43"/>
                  </a:cubicBezTo>
                  <a:cubicBezTo>
                    <a:pt x="33" y="43"/>
                    <a:pt x="40" y="37"/>
                    <a:pt x="40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1"/>
            <p:cNvSpPr>
              <a:spLocks noEditPoints="1"/>
            </p:cNvSpPr>
            <p:nvPr userDrawn="1"/>
          </p:nvSpPr>
          <p:spPr bwMode="auto">
            <a:xfrm>
              <a:off x="6245020" y="1074177"/>
              <a:ext cx="100210" cy="102801"/>
            </a:xfrm>
            <a:custGeom>
              <a:avLst/>
              <a:gdLst>
                <a:gd name="T0" fmla="*/ 0 w 49"/>
                <a:gd name="T1" fmla="*/ 25 h 50"/>
                <a:gd name="T2" fmla="*/ 0 w 49"/>
                <a:gd name="T3" fmla="*/ 25 h 50"/>
                <a:gd name="T4" fmla="*/ 25 w 49"/>
                <a:gd name="T5" fmla="*/ 0 h 50"/>
                <a:gd name="T6" fmla="*/ 49 w 49"/>
                <a:gd name="T7" fmla="*/ 25 h 50"/>
                <a:gd name="T8" fmla="*/ 49 w 49"/>
                <a:gd name="T9" fmla="*/ 25 h 50"/>
                <a:gd name="T10" fmla="*/ 25 w 49"/>
                <a:gd name="T11" fmla="*/ 50 h 50"/>
                <a:gd name="T12" fmla="*/ 0 w 49"/>
                <a:gd name="T13" fmla="*/ 25 h 50"/>
                <a:gd name="T14" fmla="*/ 42 w 49"/>
                <a:gd name="T15" fmla="*/ 25 h 50"/>
                <a:gd name="T16" fmla="*/ 42 w 49"/>
                <a:gd name="T17" fmla="*/ 25 h 50"/>
                <a:gd name="T18" fmla="*/ 25 w 49"/>
                <a:gd name="T19" fmla="*/ 7 h 50"/>
                <a:gd name="T20" fmla="*/ 7 w 49"/>
                <a:gd name="T21" fmla="*/ 25 h 50"/>
                <a:gd name="T22" fmla="*/ 7 w 49"/>
                <a:gd name="T23" fmla="*/ 25 h 50"/>
                <a:gd name="T24" fmla="*/ 25 w 49"/>
                <a:gd name="T25" fmla="*/ 43 h 50"/>
                <a:gd name="T26" fmla="*/ 42 w 49"/>
                <a:gd name="T2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49" y="12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38"/>
                    <a:pt x="39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lose/>
                  <a:moveTo>
                    <a:pt x="42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42" y="15"/>
                    <a:pt x="35" y="7"/>
                    <a:pt x="25" y="7"/>
                  </a:cubicBezTo>
                  <a:cubicBezTo>
                    <a:pt x="14" y="7"/>
                    <a:pt x="7" y="1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35"/>
                    <a:pt x="15" y="43"/>
                    <a:pt x="25" y="43"/>
                  </a:cubicBezTo>
                  <a:cubicBezTo>
                    <a:pt x="35" y="43"/>
                    <a:pt x="42" y="35"/>
                    <a:pt x="42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2"/>
            <p:cNvSpPr>
              <a:spLocks/>
            </p:cNvSpPr>
            <p:nvPr userDrawn="1"/>
          </p:nvSpPr>
          <p:spPr bwMode="auto">
            <a:xfrm>
              <a:off x="6359052" y="1075905"/>
              <a:ext cx="145131" cy="99346"/>
            </a:xfrm>
            <a:custGeom>
              <a:avLst/>
              <a:gdLst>
                <a:gd name="T0" fmla="*/ 0 w 168"/>
                <a:gd name="T1" fmla="*/ 0 h 115"/>
                <a:gd name="T2" fmla="*/ 17 w 168"/>
                <a:gd name="T3" fmla="*/ 0 h 115"/>
                <a:gd name="T4" fmla="*/ 48 w 168"/>
                <a:gd name="T5" fmla="*/ 91 h 115"/>
                <a:gd name="T6" fmla="*/ 76 w 168"/>
                <a:gd name="T7" fmla="*/ 0 h 115"/>
                <a:gd name="T8" fmla="*/ 90 w 168"/>
                <a:gd name="T9" fmla="*/ 0 h 115"/>
                <a:gd name="T10" fmla="*/ 121 w 168"/>
                <a:gd name="T11" fmla="*/ 91 h 115"/>
                <a:gd name="T12" fmla="*/ 149 w 168"/>
                <a:gd name="T13" fmla="*/ 0 h 115"/>
                <a:gd name="T14" fmla="*/ 168 w 168"/>
                <a:gd name="T15" fmla="*/ 0 h 115"/>
                <a:gd name="T16" fmla="*/ 128 w 168"/>
                <a:gd name="T17" fmla="*/ 115 h 115"/>
                <a:gd name="T18" fmla="*/ 114 w 168"/>
                <a:gd name="T19" fmla="*/ 115 h 115"/>
                <a:gd name="T20" fmla="*/ 83 w 168"/>
                <a:gd name="T21" fmla="*/ 27 h 115"/>
                <a:gd name="T22" fmla="*/ 55 w 168"/>
                <a:gd name="T23" fmla="*/ 115 h 115"/>
                <a:gd name="T24" fmla="*/ 38 w 168"/>
                <a:gd name="T25" fmla="*/ 115 h 115"/>
                <a:gd name="T26" fmla="*/ 0 w 168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5">
                  <a:moveTo>
                    <a:pt x="0" y="0"/>
                  </a:moveTo>
                  <a:lnTo>
                    <a:pt x="17" y="0"/>
                  </a:lnTo>
                  <a:lnTo>
                    <a:pt x="48" y="91"/>
                  </a:lnTo>
                  <a:lnTo>
                    <a:pt x="76" y="0"/>
                  </a:lnTo>
                  <a:lnTo>
                    <a:pt x="90" y="0"/>
                  </a:lnTo>
                  <a:lnTo>
                    <a:pt x="121" y="91"/>
                  </a:lnTo>
                  <a:lnTo>
                    <a:pt x="149" y="0"/>
                  </a:lnTo>
                  <a:lnTo>
                    <a:pt x="168" y="0"/>
                  </a:lnTo>
                  <a:lnTo>
                    <a:pt x="128" y="115"/>
                  </a:lnTo>
                  <a:lnTo>
                    <a:pt x="114" y="115"/>
                  </a:lnTo>
                  <a:lnTo>
                    <a:pt x="83" y="27"/>
                  </a:lnTo>
                  <a:lnTo>
                    <a:pt x="55" y="115"/>
                  </a:lnTo>
                  <a:lnTo>
                    <a:pt x="38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3"/>
            <p:cNvSpPr>
              <a:spLocks noEditPoints="1"/>
            </p:cNvSpPr>
            <p:nvPr userDrawn="1"/>
          </p:nvSpPr>
          <p:spPr bwMode="auto">
            <a:xfrm>
              <a:off x="6516277" y="1074177"/>
              <a:ext cx="92435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3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6" y="44"/>
                    <a:pt x="24" y="44"/>
                  </a:cubicBezTo>
                  <a:cubicBezTo>
                    <a:pt x="30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3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4"/>
            <p:cNvSpPr>
              <a:spLocks/>
            </p:cNvSpPr>
            <p:nvPr userDrawn="1"/>
          </p:nvSpPr>
          <p:spPr bwMode="auto">
            <a:xfrm>
              <a:off x="6632901" y="1074177"/>
              <a:ext cx="53560" cy="101074"/>
            </a:xfrm>
            <a:custGeom>
              <a:avLst/>
              <a:gdLst>
                <a:gd name="T0" fmla="*/ 0 w 26"/>
                <a:gd name="T1" fmla="*/ 1 h 49"/>
                <a:gd name="T2" fmla="*/ 7 w 26"/>
                <a:gd name="T3" fmla="*/ 1 h 49"/>
                <a:gd name="T4" fmla="*/ 7 w 26"/>
                <a:gd name="T5" fmla="*/ 14 h 49"/>
                <a:gd name="T6" fmla="*/ 26 w 26"/>
                <a:gd name="T7" fmla="*/ 1 h 49"/>
                <a:gd name="T8" fmla="*/ 26 w 26"/>
                <a:gd name="T9" fmla="*/ 8 h 49"/>
                <a:gd name="T10" fmla="*/ 26 w 26"/>
                <a:gd name="T11" fmla="*/ 8 h 49"/>
                <a:gd name="T12" fmla="*/ 7 w 26"/>
                <a:gd name="T13" fmla="*/ 30 h 49"/>
                <a:gd name="T14" fmla="*/ 7 w 26"/>
                <a:gd name="T15" fmla="*/ 49 h 49"/>
                <a:gd name="T16" fmla="*/ 0 w 26"/>
                <a:gd name="T17" fmla="*/ 49 h 49"/>
                <a:gd name="T18" fmla="*/ 0 w 26"/>
                <a:gd name="T1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1" y="6"/>
                    <a:pt x="17" y="0"/>
                    <a:pt x="26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6" y="8"/>
                    <a:pt x="7" y="16"/>
                    <a:pt x="7" y="3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5"/>
            <p:cNvSpPr>
              <a:spLocks noEditPoints="1"/>
            </p:cNvSpPr>
            <p:nvPr userDrawn="1"/>
          </p:nvSpPr>
          <p:spPr bwMode="auto">
            <a:xfrm>
              <a:off x="6764210" y="1037030"/>
              <a:ext cx="97618" cy="139948"/>
            </a:xfrm>
            <a:custGeom>
              <a:avLst/>
              <a:gdLst>
                <a:gd name="T0" fmla="*/ 7 w 48"/>
                <a:gd name="T1" fmla="*/ 58 h 68"/>
                <a:gd name="T2" fmla="*/ 7 w 48"/>
                <a:gd name="T3" fmla="*/ 67 h 68"/>
                <a:gd name="T4" fmla="*/ 0 w 48"/>
                <a:gd name="T5" fmla="*/ 67 h 68"/>
                <a:gd name="T6" fmla="*/ 0 w 48"/>
                <a:gd name="T7" fmla="*/ 0 h 68"/>
                <a:gd name="T8" fmla="*/ 7 w 48"/>
                <a:gd name="T9" fmla="*/ 0 h 68"/>
                <a:gd name="T10" fmla="*/ 7 w 48"/>
                <a:gd name="T11" fmla="*/ 29 h 68"/>
                <a:gd name="T12" fmla="*/ 26 w 48"/>
                <a:gd name="T13" fmla="*/ 18 h 68"/>
                <a:gd name="T14" fmla="*/ 48 w 48"/>
                <a:gd name="T15" fmla="*/ 43 h 68"/>
                <a:gd name="T16" fmla="*/ 48 w 48"/>
                <a:gd name="T17" fmla="*/ 43 h 68"/>
                <a:gd name="T18" fmla="*/ 26 w 48"/>
                <a:gd name="T19" fmla="*/ 68 h 68"/>
                <a:gd name="T20" fmla="*/ 7 w 48"/>
                <a:gd name="T21" fmla="*/ 58 h 68"/>
                <a:gd name="T22" fmla="*/ 41 w 48"/>
                <a:gd name="T23" fmla="*/ 43 h 68"/>
                <a:gd name="T24" fmla="*/ 41 w 48"/>
                <a:gd name="T25" fmla="*/ 43 h 68"/>
                <a:gd name="T26" fmla="*/ 24 w 48"/>
                <a:gd name="T27" fmla="*/ 25 h 68"/>
                <a:gd name="T28" fmla="*/ 7 w 48"/>
                <a:gd name="T29" fmla="*/ 43 h 68"/>
                <a:gd name="T30" fmla="*/ 7 w 48"/>
                <a:gd name="T31" fmla="*/ 43 h 68"/>
                <a:gd name="T32" fmla="*/ 24 w 48"/>
                <a:gd name="T33" fmla="*/ 61 h 68"/>
                <a:gd name="T34" fmla="*/ 41 w 48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68">
                  <a:moveTo>
                    <a:pt x="7" y="58"/>
                  </a:move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1" y="23"/>
                    <a:pt x="17" y="18"/>
                    <a:pt x="26" y="18"/>
                  </a:cubicBezTo>
                  <a:cubicBezTo>
                    <a:pt x="37" y="18"/>
                    <a:pt x="48" y="27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58"/>
                    <a:pt x="37" y="68"/>
                    <a:pt x="26" y="68"/>
                  </a:cubicBezTo>
                  <a:cubicBezTo>
                    <a:pt x="17" y="68"/>
                    <a:pt x="11" y="63"/>
                    <a:pt x="7" y="58"/>
                  </a:cubicBezTo>
                  <a:close/>
                  <a:moveTo>
                    <a:pt x="41" y="43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32"/>
                    <a:pt x="33" y="25"/>
                    <a:pt x="24" y="25"/>
                  </a:cubicBezTo>
                  <a:cubicBezTo>
                    <a:pt x="15" y="25"/>
                    <a:pt x="7" y="3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54"/>
                    <a:pt x="15" y="61"/>
                    <a:pt x="24" y="61"/>
                  </a:cubicBezTo>
                  <a:cubicBezTo>
                    <a:pt x="33" y="61"/>
                    <a:pt x="41" y="55"/>
                    <a:pt x="41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6"/>
            <p:cNvSpPr>
              <a:spLocks noEditPoints="1"/>
            </p:cNvSpPr>
            <p:nvPr userDrawn="1"/>
          </p:nvSpPr>
          <p:spPr bwMode="auto">
            <a:xfrm>
              <a:off x="6882561" y="1074177"/>
              <a:ext cx="91571" cy="102801"/>
            </a:xfrm>
            <a:custGeom>
              <a:avLst/>
              <a:gdLst>
                <a:gd name="T0" fmla="*/ 0 w 45"/>
                <a:gd name="T1" fmla="*/ 25 h 50"/>
                <a:gd name="T2" fmla="*/ 0 w 45"/>
                <a:gd name="T3" fmla="*/ 25 h 50"/>
                <a:gd name="T4" fmla="*/ 23 w 45"/>
                <a:gd name="T5" fmla="*/ 0 h 50"/>
                <a:gd name="T6" fmla="*/ 45 w 45"/>
                <a:gd name="T7" fmla="*/ 25 h 50"/>
                <a:gd name="T8" fmla="*/ 45 w 45"/>
                <a:gd name="T9" fmla="*/ 28 h 50"/>
                <a:gd name="T10" fmla="*/ 7 w 45"/>
                <a:gd name="T11" fmla="*/ 28 h 50"/>
                <a:gd name="T12" fmla="*/ 24 w 45"/>
                <a:gd name="T13" fmla="*/ 44 h 50"/>
                <a:gd name="T14" fmla="*/ 39 w 45"/>
                <a:gd name="T15" fmla="*/ 37 h 50"/>
                <a:gd name="T16" fmla="*/ 43 w 45"/>
                <a:gd name="T17" fmla="*/ 41 h 50"/>
                <a:gd name="T18" fmla="*/ 24 w 45"/>
                <a:gd name="T19" fmla="*/ 50 h 50"/>
                <a:gd name="T20" fmla="*/ 0 w 45"/>
                <a:gd name="T21" fmla="*/ 25 h 50"/>
                <a:gd name="T22" fmla="*/ 38 w 45"/>
                <a:gd name="T23" fmla="*/ 22 h 50"/>
                <a:gd name="T24" fmla="*/ 22 w 45"/>
                <a:gd name="T25" fmla="*/ 6 h 50"/>
                <a:gd name="T26" fmla="*/ 7 w 45"/>
                <a:gd name="T27" fmla="*/ 22 h 50"/>
                <a:gd name="T28" fmla="*/ 38 w 45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5" y="12"/>
                    <a:pt x="45" y="25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5" y="44"/>
                    <a:pt x="24" y="44"/>
                  </a:cubicBezTo>
                  <a:cubicBezTo>
                    <a:pt x="30" y="44"/>
                    <a:pt x="35" y="41"/>
                    <a:pt x="39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3" y="50"/>
                    <a:pt x="24" y="50"/>
                  </a:cubicBezTo>
                  <a:cubicBezTo>
                    <a:pt x="11" y="50"/>
                    <a:pt x="0" y="40"/>
                    <a:pt x="0" y="25"/>
                  </a:cubicBezTo>
                  <a:close/>
                  <a:moveTo>
                    <a:pt x="38" y="22"/>
                  </a:moveTo>
                  <a:cubicBezTo>
                    <a:pt x="37" y="14"/>
                    <a:pt x="32" y="6"/>
                    <a:pt x="22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8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57"/>
            <p:cNvSpPr>
              <a:spLocks/>
            </p:cNvSpPr>
            <p:nvPr userDrawn="1"/>
          </p:nvSpPr>
          <p:spPr bwMode="auto">
            <a:xfrm>
              <a:off x="6998321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5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29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8"/>
            <p:cNvSpPr>
              <a:spLocks noEditPoints="1"/>
            </p:cNvSpPr>
            <p:nvPr userDrawn="1"/>
          </p:nvSpPr>
          <p:spPr bwMode="auto">
            <a:xfrm>
              <a:off x="7113216" y="1038758"/>
              <a:ext cx="16414" cy="136493"/>
            </a:xfrm>
            <a:custGeom>
              <a:avLst/>
              <a:gdLst>
                <a:gd name="T0" fmla="*/ 0 w 19"/>
                <a:gd name="T1" fmla="*/ 0 h 158"/>
                <a:gd name="T2" fmla="*/ 19 w 19"/>
                <a:gd name="T3" fmla="*/ 0 h 158"/>
                <a:gd name="T4" fmla="*/ 19 w 19"/>
                <a:gd name="T5" fmla="*/ 20 h 158"/>
                <a:gd name="T6" fmla="*/ 0 w 19"/>
                <a:gd name="T7" fmla="*/ 20 h 158"/>
                <a:gd name="T8" fmla="*/ 0 w 19"/>
                <a:gd name="T9" fmla="*/ 0 h 158"/>
                <a:gd name="T10" fmla="*/ 2 w 19"/>
                <a:gd name="T11" fmla="*/ 43 h 158"/>
                <a:gd name="T12" fmla="*/ 19 w 19"/>
                <a:gd name="T13" fmla="*/ 43 h 158"/>
                <a:gd name="T14" fmla="*/ 19 w 19"/>
                <a:gd name="T15" fmla="*/ 158 h 158"/>
                <a:gd name="T16" fmla="*/ 2 w 19"/>
                <a:gd name="T17" fmla="*/ 158 h 158"/>
                <a:gd name="T18" fmla="*/ 2 w 19"/>
                <a:gd name="T19" fmla="*/ 4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58">
                  <a:moveTo>
                    <a:pt x="0" y="0"/>
                  </a:moveTo>
                  <a:lnTo>
                    <a:pt x="19" y="0"/>
                  </a:lnTo>
                  <a:lnTo>
                    <a:pt x="1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2" y="43"/>
                  </a:moveTo>
                  <a:lnTo>
                    <a:pt x="19" y="43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9"/>
            <p:cNvSpPr>
              <a:spLocks/>
            </p:cNvSpPr>
            <p:nvPr userDrawn="1"/>
          </p:nvSpPr>
          <p:spPr bwMode="auto">
            <a:xfrm>
              <a:off x="7162457" y="1074177"/>
              <a:ext cx="83796" cy="101074"/>
            </a:xfrm>
            <a:custGeom>
              <a:avLst/>
              <a:gdLst>
                <a:gd name="T0" fmla="*/ 0 w 41"/>
                <a:gd name="T1" fmla="*/ 1 h 49"/>
                <a:gd name="T2" fmla="*/ 7 w 41"/>
                <a:gd name="T3" fmla="*/ 1 h 49"/>
                <a:gd name="T4" fmla="*/ 7 w 41"/>
                <a:gd name="T5" fmla="*/ 10 h 49"/>
                <a:gd name="T6" fmla="*/ 23 w 41"/>
                <a:gd name="T7" fmla="*/ 0 h 49"/>
                <a:gd name="T8" fmla="*/ 41 w 41"/>
                <a:gd name="T9" fmla="*/ 19 h 49"/>
                <a:gd name="T10" fmla="*/ 41 w 41"/>
                <a:gd name="T11" fmla="*/ 49 h 49"/>
                <a:gd name="T12" fmla="*/ 34 w 41"/>
                <a:gd name="T13" fmla="*/ 49 h 49"/>
                <a:gd name="T14" fmla="*/ 34 w 41"/>
                <a:gd name="T15" fmla="*/ 21 h 49"/>
                <a:gd name="T16" fmla="*/ 21 w 41"/>
                <a:gd name="T17" fmla="*/ 7 h 49"/>
                <a:gd name="T18" fmla="*/ 7 w 41"/>
                <a:gd name="T19" fmla="*/ 22 h 49"/>
                <a:gd name="T20" fmla="*/ 7 w 41"/>
                <a:gd name="T21" fmla="*/ 49 h 49"/>
                <a:gd name="T22" fmla="*/ 0 w 41"/>
                <a:gd name="T23" fmla="*/ 49 h 49"/>
                <a:gd name="T24" fmla="*/ 0 w 41"/>
                <a:gd name="T25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0" y="5"/>
                    <a:pt x="15" y="0"/>
                    <a:pt x="23" y="0"/>
                  </a:cubicBezTo>
                  <a:cubicBezTo>
                    <a:pt x="35" y="0"/>
                    <a:pt x="41" y="8"/>
                    <a:pt x="41" y="1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12"/>
                    <a:pt x="30" y="7"/>
                    <a:pt x="21" y="7"/>
                  </a:cubicBezTo>
                  <a:cubicBezTo>
                    <a:pt x="13" y="7"/>
                    <a:pt x="7" y="13"/>
                    <a:pt x="7" y="2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60"/>
            <p:cNvSpPr>
              <a:spLocks noEditPoints="1"/>
            </p:cNvSpPr>
            <p:nvPr userDrawn="1"/>
          </p:nvSpPr>
          <p:spPr bwMode="auto">
            <a:xfrm>
              <a:off x="7272170" y="1037030"/>
              <a:ext cx="95890" cy="139948"/>
            </a:xfrm>
            <a:custGeom>
              <a:avLst/>
              <a:gdLst>
                <a:gd name="T0" fmla="*/ 0 w 47"/>
                <a:gd name="T1" fmla="*/ 43 h 68"/>
                <a:gd name="T2" fmla="*/ 0 w 47"/>
                <a:gd name="T3" fmla="*/ 43 h 68"/>
                <a:gd name="T4" fmla="*/ 22 w 47"/>
                <a:gd name="T5" fmla="*/ 18 h 68"/>
                <a:gd name="T6" fmla="*/ 40 w 47"/>
                <a:gd name="T7" fmla="*/ 28 h 68"/>
                <a:gd name="T8" fmla="*/ 40 w 47"/>
                <a:gd name="T9" fmla="*/ 0 h 68"/>
                <a:gd name="T10" fmla="*/ 47 w 47"/>
                <a:gd name="T11" fmla="*/ 0 h 68"/>
                <a:gd name="T12" fmla="*/ 47 w 47"/>
                <a:gd name="T13" fmla="*/ 67 h 68"/>
                <a:gd name="T14" fmla="*/ 40 w 47"/>
                <a:gd name="T15" fmla="*/ 67 h 68"/>
                <a:gd name="T16" fmla="*/ 40 w 47"/>
                <a:gd name="T17" fmla="*/ 57 h 68"/>
                <a:gd name="T18" fmla="*/ 22 w 47"/>
                <a:gd name="T19" fmla="*/ 68 h 68"/>
                <a:gd name="T20" fmla="*/ 0 w 47"/>
                <a:gd name="T21" fmla="*/ 43 h 68"/>
                <a:gd name="T22" fmla="*/ 40 w 47"/>
                <a:gd name="T23" fmla="*/ 43 h 68"/>
                <a:gd name="T24" fmla="*/ 40 w 47"/>
                <a:gd name="T25" fmla="*/ 43 h 68"/>
                <a:gd name="T26" fmla="*/ 23 w 47"/>
                <a:gd name="T27" fmla="*/ 25 h 68"/>
                <a:gd name="T28" fmla="*/ 7 w 47"/>
                <a:gd name="T29" fmla="*/ 43 h 68"/>
                <a:gd name="T30" fmla="*/ 7 w 47"/>
                <a:gd name="T31" fmla="*/ 43 h 68"/>
                <a:gd name="T32" fmla="*/ 23 w 47"/>
                <a:gd name="T33" fmla="*/ 61 h 68"/>
                <a:gd name="T34" fmla="*/ 40 w 47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68"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8"/>
                    <a:pt x="11" y="18"/>
                    <a:pt x="22" y="18"/>
                  </a:cubicBezTo>
                  <a:cubicBezTo>
                    <a:pt x="31" y="18"/>
                    <a:pt x="36" y="23"/>
                    <a:pt x="40" y="2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36" y="63"/>
                    <a:pt x="31" y="68"/>
                    <a:pt x="22" y="68"/>
                  </a:cubicBezTo>
                  <a:cubicBezTo>
                    <a:pt x="11" y="68"/>
                    <a:pt x="0" y="59"/>
                    <a:pt x="0" y="43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32"/>
                    <a:pt x="32" y="25"/>
                    <a:pt x="23" y="25"/>
                  </a:cubicBezTo>
                  <a:cubicBezTo>
                    <a:pt x="14" y="25"/>
                    <a:pt x="7" y="31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54"/>
                    <a:pt x="14" y="61"/>
                    <a:pt x="23" y="61"/>
                  </a:cubicBezTo>
                  <a:cubicBezTo>
                    <a:pt x="32" y="61"/>
                    <a:pt x="40" y="54"/>
                    <a:pt x="40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61"/>
            <p:cNvSpPr>
              <a:spLocks/>
            </p:cNvSpPr>
            <p:nvPr userDrawn="1"/>
          </p:nvSpPr>
          <p:spPr bwMode="auto">
            <a:xfrm>
              <a:off x="7448401" y="1075905"/>
              <a:ext cx="145131" cy="99346"/>
            </a:xfrm>
            <a:custGeom>
              <a:avLst/>
              <a:gdLst>
                <a:gd name="T0" fmla="*/ 0 w 168"/>
                <a:gd name="T1" fmla="*/ 0 h 115"/>
                <a:gd name="T2" fmla="*/ 19 w 168"/>
                <a:gd name="T3" fmla="*/ 0 h 115"/>
                <a:gd name="T4" fmla="*/ 47 w 168"/>
                <a:gd name="T5" fmla="*/ 91 h 115"/>
                <a:gd name="T6" fmla="*/ 78 w 168"/>
                <a:gd name="T7" fmla="*/ 0 h 115"/>
                <a:gd name="T8" fmla="*/ 92 w 168"/>
                <a:gd name="T9" fmla="*/ 0 h 115"/>
                <a:gd name="T10" fmla="*/ 120 w 168"/>
                <a:gd name="T11" fmla="*/ 91 h 115"/>
                <a:gd name="T12" fmla="*/ 151 w 168"/>
                <a:gd name="T13" fmla="*/ 0 h 115"/>
                <a:gd name="T14" fmla="*/ 168 w 168"/>
                <a:gd name="T15" fmla="*/ 0 h 115"/>
                <a:gd name="T16" fmla="*/ 127 w 168"/>
                <a:gd name="T17" fmla="*/ 115 h 115"/>
                <a:gd name="T18" fmla="*/ 113 w 168"/>
                <a:gd name="T19" fmla="*/ 115 h 115"/>
                <a:gd name="T20" fmla="*/ 85 w 168"/>
                <a:gd name="T21" fmla="*/ 27 h 115"/>
                <a:gd name="T22" fmla="*/ 54 w 168"/>
                <a:gd name="T23" fmla="*/ 115 h 115"/>
                <a:gd name="T24" fmla="*/ 40 w 168"/>
                <a:gd name="T25" fmla="*/ 115 h 115"/>
                <a:gd name="T26" fmla="*/ 0 w 168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15">
                  <a:moveTo>
                    <a:pt x="0" y="0"/>
                  </a:moveTo>
                  <a:lnTo>
                    <a:pt x="19" y="0"/>
                  </a:lnTo>
                  <a:lnTo>
                    <a:pt x="47" y="91"/>
                  </a:lnTo>
                  <a:lnTo>
                    <a:pt x="78" y="0"/>
                  </a:lnTo>
                  <a:lnTo>
                    <a:pt x="92" y="0"/>
                  </a:lnTo>
                  <a:lnTo>
                    <a:pt x="120" y="91"/>
                  </a:lnTo>
                  <a:lnTo>
                    <a:pt x="151" y="0"/>
                  </a:lnTo>
                  <a:lnTo>
                    <a:pt x="168" y="0"/>
                  </a:lnTo>
                  <a:lnTo>
                    <a:pt x="127" y="115"/>
                  </a:lnTo>
                  <a:lnTo>
                    <a:pt x="113" y="115"/>
                  </a:lnTo>
                  <a:lnTo>
                    <a:pt x="85" y="27"/>
                  </a:lnTo>
                  <a:lnTo>
                    <a:pt x="54" y="115"/>
                  </a:lnTo>
                  <a:lnTo>
                    <a:pt x="4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62"/>
            <p:cNvSpPr>
              <a:spLocks/>
            </p:cNvSpPr>
            <p:nvPr userDrawn="1"/>
          </p:nvSpPr>
          <p:spPr bwMode="auto">
            <a:xfrm>
              <a:off x="7617721" y="1037030"/>
              <a:ext cx="83796" cy="138220"/>
            </a:xfrm>
            <a:custGeom>
              <a:avLst/>
              <a:gdLst>
                <a:gd name="T0" fmla="*/ 0 w 41"/>
                <a:gd name="T1" fmla="*/ 0 h 67"/>
                <a:gd name="T2" fmla="*/ 7 w 41"/>
                <a:gd name="T3" fmla="*/ 0 h 67"/>
                <a:gd name="T4" fmla="*/ 7 w 41"/>
                <a:gd name="T5" fmla="*/ 28 h 67"/>
                <a:gd name="T6" fmla="*/ 23 w 41"/>
                <a:gd name="T7" fmla="*/ 18 h 67"/>
                <a:gd name="T8" fmla="*/ 41 w 41"/>
                <a:gd name="T9" fmla="*/ 37 h 67"/>
                <a:gd name="T10" fmla="*/ 41 w 41"/>
                <a:gd name="T11" fmla="*/ 67 h 67"/>
                <a:gd name="T12" fmla="*/ 34 w 41"/>
                <a:gd name="T13" fmla="*/ 67 h 67"/>
                <a:gd name="T14" fmla="*/ 34 w 41"/>
                <a:gd name="T15" fmla="*/ 39 h 67"/>
                <a:gd name="T16" fmla="*/ 21 w 41"/>
                <a:gd name="T17" fmla="*/ 25 h 67"/>
                <a:gd name="T18" fmla="*/ 7 w 41"/>
                <a:gd name="T19" fmla="*/ 40 h 67"/>
                <a:gd name="T20" fmla="*/ 7 w 41"/>
                <a:gd name="T21" fmla="*/ 67 h 67"/>
                <a:gd name="T22" fmla="*/ 0 w 41"/>
                <a:gd name="T23" fmla="*/ 67 h 67"/>
                <a:gd name="T24" fmla="*/ 0 w 41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0" y="23"/>
                    <a:pt x="15" y="18"/>
                    <a:pt x="23" y="18"/>
                  </a:cubicBezTo>
                  <a:cubicBezTo>
                    <a:pt x="34" y="18"/>
                    <a:pt x="41" y="26"/>
                    <a:pt x="41" y="3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0"/>
                    <a:pt x="29" y="25"/>
                    <a:pt x="21" y="25"/>
                  </a:cubicBezTo>
                  <a:cubicBezTo>
                    <a:pt x="13" y="25"/>
                    <a:pt x="7" y="31"/>
                    <a:pt x="7" y="40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63"/>
            <p:cNvSpPr>
              <a:spLocks noEditPoints="1"/>
            </p:cNvSpPr>
            <p:nvPr userDrawn="1"/>
          </p:nvSpPr>
          <p:spPr bwMode="auto">
            <a:xfrm>
              <a:off x="7723978" y="1075905"/>
              <a:ext cx="85524" cy="101074"/>
            </a:xfrm>
            <a:custGeom>
              <a:avLst/>
              <a:gdLst>
                <a:gd name="T0" fmla="*/ 0 w 42"/>
                <a:gd name="T1" fmla="*/ 34 h 49"/>
                <a:gd name="T2" fmla="*/ 0 w 42"/>
                <a:gd name="T3" fmla="*/ 34 h 49"/>
                <a:gd name="T4" fmla="*/ 20 w 42"/>
                <a:gd name="T5" fmla="*/ 18 h 49"/>
                <a:gd name="T6" fmla="*/ 35 w 42"/>
                <a:gd name="T7" fmla="*/ 20 h 49"/>
                <a:gd name="T8" fmla="*/ 35 w 42"/>
                <a:gd name="T9" fmla="*/ 19 h 49"/>
                <a:gd name="T10" fmla="*/ 21 w 42"/>
                <a:gd name="T11" fmla="*/ 6 h 49"/>
                <a:gd name="T12" fmla="*/ 7 w 42"/>
                <a:gd name="T13" fmla="*/ 9 h 49"/>
                <a:gd name="T14" fmla="*/ 4 w 42"/>
                <a:gd name="T15" fmla="*/ 4 h 49"/>
                <a:gd name="T16" fmla="*/ 22 w 42"/>
                <a:gd name="T17" fmla="*/ 0 h 49"/>
                <a:gd name="T18" fmla="*/ 37 w 42"/>
                <a:gd name="T19" fmla="*/ 5 h 49"/>
                <a:gd name="T20" fmla="*/ 42 w 42"/>
                <a:gd name="T21" fmla="*/ 19 h 49"/>
                <a:gd name="T22" fmla="*/ 42 w 42"/>
                <a:gd name="T23" fmla="*/ 48 h 49"/>
                <a:gd name="T24" fmla="*/ 35 w 42"/>
                <a:gd name="T25" fmla="*/ 48 h 49"/>
                <a:gd name="T26" fmla="*/ 35 w 42"/>
                <a:gd name="T27" fmla="*/ 40 h 49"/>
                <a:gd name="T28" fmla="*/ 18 w 42"/>
                <a:gd name="T29" fmla="*/ 49 h 49"/>
                <a:gd name="T30" fmla="*/ 0 w 42"/>
                <a:gd name="T31" fmla="*/ 34 h 49"/>
                <a:gd name="T32" fmla="*/ 35 w 42"/>
                <a:gd name="T33" fmla="*/ 30 h 49"/>
                <a:gd name="T34" fmla="*/ 35 w 42"/>
                <a:gd name="T35" fmla="*/ 26 h 49"/>
                <a:gd name="T36" fmla="*/ 21 w 42"/>
                <a:gd name="T37" fmla="*/ 24 h 49"/>
                <a:gd name="T38" fmla="*/ 7 w 42"/>
                <a:gd name="T39" fmla="*/ 33 h 49"/>
                <a:gd name="T40" fmla="*/ 7 w 42"/>
                <a:gd name="T41" fmla="*/ 34 h 49"/>
                <a:gd name="T42" fmla="*/ 19 w 42"/>
                <a:gd name="T43" fmla="*/ 43 h 49"/>
                <a:gd name="T44" fmla="*/ 35 w 42"/>
                <a:gd name="T45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49"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24"/>
                    <a:pt x="8" y="18"/>
                    <a:pt x="20" y="18"/>
                  </a:cubicBezTo>
                  <a:cubicBezTo>
                    <a:pt x="26" y="18"/>
                    <a:pt x="31" y="19"/>
                    <a:pt x="35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0"/>
                    <a:pt x="30" y="6"/>
                    <a:pt x="21" y="6"/>
                  </a:cubicBezTo>
                  <a:cubicBezTo>
                    <a:pt x="15" y="6"/>
                    <a:pt x="11" y="7"/>
                    <a:pt x="7" y="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" y="1"/>
                    <a:pt x="15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0" y="8"/>
                    <a:pt x="42" y="13"/>
                    <a:pt x="42" y="19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2" y="45"/>
                    <a:pt x="26" y="49"/>
                    <a:pt x="18" y="49"/>
                  </a:cubicBezTo>
                  <a:cubicBezTo>
                    <a:pt x="9" y="49"/>
                    <a:pt x="0" y="44"/>
                    <a:pt x="0" y="34"/>
                  </a:cubicBezTo>
                  <a:close/>
                  <a:moveTo>
                    <a:pt x="35" y="30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2" y="25"/>
                    <a:pt x="27" y="24"/>
                    <a:pt x="21" y="24"/>
                  </a:cubicBezTo>
                  <a:cubicBezTo>
                    <a:pt x="12" y="24"/>
                    <a:pt x="7" y="28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40"/>
                    <a:pt x="13" y="43"/>
                    <a:pt x="19" y="43"/>
                  </a:cubicBezTo>
                  <a:cubicBezTo>
                    <a:pt x="28" y="43"/>
                    <a:pt x="35" y="38"/>
                    <a:pt x="35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64"/>
            <p:cNvSpPr>
              <a:spLocks/>
            </p:cNvSpPr>
            <p:nvPr userDrawn="1"/>
          </p:nvSpPr>
          <p:spPr bwMode="auto">
            <a:xfrm>
              <a:off x="7830234" y="1047397"/>
              <a:ext cx="58744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8 w 29"/>
                <a:gd name="T27" fmla="*/ 54 h 62"/>
                <a:gd name="T28" fmla="*/ 28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8" y="54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2"/>
                    <a:pt x="23" y="62"/>
                    <a:pt x="20" y="62"/>
                  </a:cubicBezTo>
                  <a:cubicBezTo>
                    <a:pt x="12" y="62"/>
                    <a:pt x="7" y="59"/>
                    <a:pt x="7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65"/>
            <p:cNvSpPr>
              <a:spLocks/>
            </p:cNvSpPr>
            <p:nvPr userDrawn="1"/>
          </p:nvSpPr>
          <p:spPr bwMode="auto">
            <a:xfrm>
              <a:off x="7969319" y="1074177"/>
              <a:ext cx="146859" cy="101074"/>
            </a:xfrm>
            <a:custGeom>
              <a:avLst/>
              <a:gdLst>
                <a:gd name="T0" fmla="*/ 0 w 72"/>
                <a:gd name="T1" fmla="*/ 1 h 49"/>
                <a:gd name="T2" fmla="*/ 7 w 72"/>
                <a:gd name="T3" fmla="*/ 1 h 49"/>
                <a:gd name="T4" fmla="*/ 7 w 72"/>
                <a:gd name="T5" fmla="*/ 9 h 49"/>
                <a:gd name="T6" fmla="*/ 23 w 72"/>
                <a:gd name="T7" fmla="*/ 0 h 49"/>
                <a:gd name="T8" fmla="*/ 38 w 72"/>
                <a:gd name="T9" fmla="*/ 10 h 49"/>
                <a:gd name="T10" fmla="*/ 54 w 72"/>
                <a:gd name="T11" fmla="*/ 0 h 49"/>
                <a:gd name="T12" fmla="*/ 72 w 72"/>
                <a:gd name="T13" fmla="*/ 19 h 49"/>
                <a:gd name="T14" fmla="*/ 72 w 72"/>
                <a:gd name="T15" fmla="*/ 49 h 49"/>
                <a:gd name="T16" fmla="*/ 65 w 72"/>
                <a:gd name="T17" fmla="*/ 49 h 49"/>
                <a:gd name="T18" fmla="*/ 65 w 72"/>
                <a:gd name="T19" fmla="*/ 21 h 49"/>
                <a:gd name="T20" fmla="*/ 53 w 72"/>
                <a:gd name="T21" fmla="*/ 7 h 49"/>
                <a:gd name="T22" fmla="*/ 40 w 72"/>
                <a:gd name="T23" fmla="*/ 21 h 49"/>
                <a:gd name="T24" fmla="*/ 40 w 72"/>
                <a:gd name="T25" fmla="*/ 49 h 49"/>
                <a:gd name="T26" fmla="*/ 33 w 72"/>
                <a:gd name="T27" fmla="*/ 49 h 49"/>
                <a:gd name="T28" fmla="*/ 33 w 72"/>
                <a:gd name="T29" fmla="*/ 21 h 49"/>
                <a:gd name="T30" fmla="*/ 21 w 72"/>
                <a:gd name="T31" fmla="*/ 7 h 49"/>
                <a:gd name="T32" fmla="*/ 7 w 72"/>
                <a:gd name="T33" fmla="*/ 22 h 49"/>
                <a:gd name="T34" fmla="*/ 7 w 72"/>
                <a:gd name="T35" fmla="*/ 49 h 49"/>
                <a:gd name="T36" fmla="*/ 0 w 72"/>
                <a:gd name="T37" fmla="*/ 49 h 49"/>
                <a:gd name="T38" fmla="*/ 0 w 72"/>
                <a:gd name="T3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0" y="5"/>
                    <a:pt x="15" y="0"/>
                    <a:pt x="23" y="0"/>
                  </a:cubicBezTo>
                  <a:cubicBezTo>
                    <a:pt x="30" y="0"/>
                    <a:pt x="35" y="5"/>
                    <a:pt x="38" y="10"/>
                  </a:cubicBezTo>
                  <a:cubicBezTo>
                    <a:pt x="41" y="5"/>
                    <a:pt x="46" y="0"/>
                    <a:pt x="54" y="0"/>
                  </a:cubicBezTo>
                  <a:cubicBezTo>
                    <a:pt x="65" y="0"/>
                    <a:pt x="72" y="8"/>
                    <a:pt x="72" y="19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12"/>
                    <a:pt x="60" y="7"/>
                    <a:pt x="53" y="7"/>
                  </a:cubicBezTo>
                  <a:cubicBezTo>
                    <a:pt x="46" y="7"/>
                    <a:pt x="40" y="12"/>
                    <a:pt x="40" y="21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2"/>
                    <a:pt x="28" y="7"/>
                    <a:pt x="21" y="7"/>
                  </a:cubicBezTo>
                  <a:cubicBezTo>
                    <a:pt x="13" y="7"/>
                    <a:pt x="7" y="13"/>
                    <a:pt x="7" y="2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66"/>
            <p:cNvSpPr>
              <a:spLocks noEditPoints="1"/>
            </p:cNvSpPr>
            <p:nvPr userDrawn="1"/>
          </p:nvSpPr>
          <p:spPr bwMode="auto">
            <a:xfrm>
              <a:off x="8140366" y="1075905"/>
              <a:ext cx="83796" cy="101074"/>
            </a:xfrm>
            <a:custGeom>
              <a:avLst/>
              <a:gdLst>
                <a:gd name="T0" fmla="*/ 0 w 41"/>
                <a:gd name="T1" fmla="*/ 34 h 49"/>
                <a:gd name="T2" fmla="*/ 0 w 41"/>
                <a:gd name="T3" fmla="*/ 34 h 49"/>
                <a:gd name="T4" fmla="*/ 20 w 41"/>
                <a:gd name="T5" fmla="*/ 18 h 49"/>
                <a:gd name="T6" fmla="*/ 34 w 41"/>
                <a:gd name="T7" fmla="*/ 20 h 49"/>
                <a:gd name="T8" fmla="*/ 34 w 41"/>
                <a:gd name="T9" fmla="*/ 19 h 49"/>
                <a:gd name="T10" fmla="*/ 20 w 41"/>
                <a:gd name="T11" fmla="*/ 6 h 49"/>
                <a:gd name="T12" fmla="*/ 6 w 41"/>
                <a:gd name="T13" fmla="*/ 9 h 49"/>
                <a:gd name="T14" fmla="*/ 4 w 41"/>
                <a:gd name="T15" fmla="*/ 4 h 49"/>
                <a:gd name="T16" fmla="*/ 21 w 41"/>
                <a:gd name="T17" fmla="*/ 0 h 49"/>
                <a:gd name="T18" fmla="*/ 36 w 41"/>
                <a:gd name="T19" fmla="*/ 5 h 49"/>
                <a:gd name="T20" fmla="*/ 41 w 41"/>
                <a:gd name="T21" fmla="*/ 19 h 49"/>
                <a:gd name="T22" fmla="*/ 41 w 41"/>
                <a:gd name="T23" fmla="*/ 48 h 49"/>
                <a:gd name="T24" fmla="*/ 34 w 41"/>
                <a:gd name="T25" fmla="*/ 48 h 49"/>
                <a:gd name="T26" fmla="*/ 34 w 41"/>
                <a:gd name="T27" fmla="*/ 40 h 49"/>
                <a:gd name="T28" fmla="*/ 17 w 41"/>
                <a:gd name="T29" fmla="*/ 49 h 49"/>
                <a:gd name="T30" fmla="*/ 0 w 41"/>
                <a:gd name="T31" fmla="*/ 34 h 49"/>
                <a:gd name="T32" fmla="*/ 34 w 41"/>
                <a:gd name="T33" fmla="*/ 30 h 49"/>
                <a:gd name="T34" fmla="*/ 34 w 41"/>
                <a:gd name="T35" fmla="*/ 26 h 49"/>
                <a:gd name="T36" fmla="*/ 20 w 41"/>
                <a:gd name="T37" fmla="*/ 24 h 49"/>
                <a:gd name="T38" fmla="*/ 7 w 41"/>
                <a:gd name="T39" fmla="*/ 33 h 49"/>
                <a:gd name="T40" fmla="*/ 7 w 41"/>
                <a:gd name="T41" fmla="*/ 34 h 49"/>
                <a:gd name="T42" fmla="*/ 18 w 41"/>
                <a:gd name="T43" fmla="*/ 43 h 49"/>
                <a:gd name="T44" fmla="*/ 34 w 41"/>
                <a:gd name="T45" fmla="*/ 3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9"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24"/>
                    <a:pt x="8" y="18"/>
                    <a:pt x="20" y="18"/>
                  </a:cubicBezTo>
                  <a:cubicBezTo>
                    <a:pt x="26" y="18"/>
                    <a:pt x="30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0"/>
                    <a:pt x="29" y="6"/>
                    <a:pt x="20" y="6"/>
                  </a:cubicBezTo>
                  <a:cubicBezTo>
                    <a:pt x="15" y="6"/>
                    <a:pt x="10" y="7"/>
                    <a:pt x="6" y="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1" y="0"/>
                  </a:cubicBezTo>
                  <a:cubicBezTo>
                    <a:pt x="28" y="0"/>
                    <a:pt x="33" y="2"/>
                    <a:pt x="36" y="5"/>
                  </a:cubicBezTo>
                  <a:cubicBezTo>
                    <a:pt x="39" y="8"/>
                    <a:pt x="41" y="13"/>
                    <a:pt x="41" y="1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1" y="45"/>
                    <a:pt x="25" y="49"/>
                    <a:pt x="17" y="49"/>
                  </a:cubicBezTo>
                  <a:cubicBezTo>
                    <a:pt x="8" y="49"/>
                    <a:pt x="0" y="44"/>
                    <a:pt x="0" y="34"/>
                  </a:cubicBezTo>
                  <a:close/>
                  <a:moveTo>
                    <a:pt x="34" y="30"/>
                  </a:moveTo>
                  <a:cubicBezTo>
                    <a:pt x="34" y="26"/>
                    <a:pt x="34" y="26"/>
                    <a:pt x="34" y="26"/>
                  </a:cubicBezTo>
                  <a:cubicBezTo>
                    <a:pt x="31" y="25"/>
                    <a:pt x="26" y="24"/>
                    <a:pt x="20" y="24"/>
                  </a:cubicBezTo>
                  <a:cubicBezTo>
                    <a:pt x="12" y="24"/>
                    <a:pt x="7" y="28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40"/>
                    <a:pt x="12" y="43"/>
                    <a:pt x="18" y="43"/>
                  </a:cubicBezTo>
                  <a:cubicBezTo>
                    <a:pt x="27" y="43"/>
                    <a:pt x="34" y="38"/>
                    <a:pt x="34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67"/>
            <p:cNvSpPr>
              <a:spLocks/>
            </p:cNvSpPr>
            <p:nvPr userDrawn="1"/>
          </p:nvSpPr>
          <p:spPr bwMode="auto">
            <a:xfrm>
              <a:off x="8244896" y="1047397"/>
              <a:ext cx="59608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9 w 29"/>
                <a:gd name="T27" fmla="*/ 54 h 62"/>
                <a:gd name="T28" fmla="*/ 29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9" y="54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6" y="62"/>
                    <a:pt x="24" y="62"/>
                    <a:pt x="20" y="62"/>
                  </a:cubicBezTo>
                  <a:cubicBezTo>
                    <a:pt x="13" y="62"/>
                    <a:pt x="7" y="59"/>
                    <a:pt x="7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68"/>
            <p:cNvSpPr>
              <a:spLocks/>
            </p:cNvSpPr>
            <p:nvPr userDrawn="1"/>
          </p:nvSpPr>
          <p:spPr bwMode="auto">
            <a:xfrm>
              <a:off x="8320053" y="1047397"/>
              <a:ext cx="59608" cy="127854"/>
            </a:xfrm>
            <a:custGeom>
              <a:avLst/>
              <a:gdLst>
                <a:gd name="T0" fmla="*/ 7 w 29"/>
                <a:gd name="T1" fmla="*/ 49 h 62"/>
                <a:gd name="T2" fmla="*/ 7 w 29"/>
                <a:gd name="T3" fmla="*/ 21 h 62"/>
                <a:gd name="T4" fmla="*/ 0 w 29"/>
                <a:gd name="T5" fmla="*/ 21 h 62"/>
                <a:gd name="T6" fmla="*/ 0 w 29"/>
                <a:gd name="T7" fmla="*/ 14 h 62"/>
                <a:gd name="T8" fmla="*/ 7 w 29"/>
                <a:gd name="T9" fmla="*/ 14 h 62"/>
                <a:gd name="T10" fmla="*/ 7 w 29"/>
                <a:gd name="T11" fmla="*/ 0 h 62"/>
                <a:gd name="T12" fmla="*/ 14 w 29"/>
                <a:gd name="T13" fmla="*/ 0 h 62"/>
                <a:gd name="T14" fmla="*/ 14 w 29"/>
                <a:gd name="T15" fmla="*/ 14 h 62"/>
                <a:gd name="T16" fmla="*/ 29 w 29"/>
                <a:gd name="T17" fmla="*/ 14 h 62"/>
                <a:gd name="T18" fmla="*/ 29 w 29"/>
                <a:gd name="T19" fmla="*/ 21 h 62"/>
                <a:gd name="T20" fmla="*/ 14 w 29"/>
                <a:gd name="T21" fmla="*/ 21 h 62"/>
                <a:gd name="T22" fmla="*/ 14 w 29"/>
                <a:gd name="T23" fmla="*/ 48 h 62"/>
                <a:gd name="T24" fmla="*/ 22 w 29"/>
                <a:gd name="T25" fmla="*/ 56 h 62"/>
                <a:gd name="T26" fmla="*/ 29 w 29"/>
                <a:gd name="T27" fmla="*/ 54 h 62"/>
                <a:gd name="T28" fmla="*/ 29 w 29"/>
                <a:gd name="T29" fmla="*/ 60 h 62"/>
                <a:gd name="T30" fmla="*/ 20 w 29"/>
                <a:gd name="T31" fmla="*/ 62 h 62"/>
                <a:gd name="T32" fmla="*/ 7 w 29"/>
                <a:gd name="T33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2">
                  <a:moveTo>
                    <a:pt x="7" y="49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54"/>
                    <a:pt x="17" y="56"/>
                    <a:pt x="22" y="56"/>
                  </a:cubicBezTo>
                  <a:cubicBezTo>
                    <a:pt x="24" y="56"/>
                    <a:pt x="26" y="56"/>
                    <a:pt x="29" y="54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6" y="62"/>
                    <a:pt x="23" y="62"/>
                    <a:pt x="20" y="62"/>
                  </a:cubicBezTo>
                  <a:cubicBezTo>
                    <a:pt x="12" y="62"/>
                    <a:pt x="7" y="59"/>
                    <a:pt x="7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69"/>
            <p:cNvSpPr>
              <a:spLocks noEditPoints="1"/>
            </p:cNvSpPr>
            <p:nvPr userDrawn="1"/>
          </p:nvSpPr>
          <p:spPr bwMode="auto">
            <a:xfrm>
              <a:off x="8396074" y="1074177"/>
              <a:ext cx="89843" cy="102801"/>
            </a:xfrm>
            <a:custGeom>
              <a:avLst/>
              <a:gdLst>
                <a:gd name="T0" fmla="*/ 0 w 44"/>
                <a:gd name="T1" fmla="*/ 25 h 50"/>
                <a:gd name="T2" fmla="*/ 0 w 44"/>
                <a:gd name="T3" fmla="*/ 25 h 50"/>
                <a:gd name="T4" fmla="*/ 22 w 44"/>
                <a:gd name="T5" fmla="*/ 0 h 50"/>
                <a:gd name="T6" fmla="*/ 44 w 44"/>
                <a:gd name="T7" fmla="*/ 25 h 50"/>
                <a:gd name="T8" fmla="*/ 44 w 44"/>
                <a:gd name="T9" fmla="*/ 28 h 50"/>
                <a:gd name="T10" fmla="*/ 7 w 44"/>
                <a:gd name="T11" fmla="*/ 28 h 50"/>
                <a:gd name="T12" fmla="*/ 24 w 44"/>
                <a:gd name="T13" fmla="*/ 44 h 50"/>
                <a:gd name="T14" fmla="*/ 38 w 44"/>
                <a:gd name="T15" fmla="*/ 37 h 50"/>
                <a:gd name="T16" fmla="*/ 43 w 44"/>
                <a:gd name="T17" fmla="*/ 41 h 50"/>
                <a:gd name="T18" fmla="*/ 23 w 44"/>
                <a:gd name="T19" fmla="*/ 50 h 50"/>
                <a:gd name="T20" fmla="*/ 0 w 44"/>
                <a:gd name="T21" fmla="*/ 25 h 50"/>
                <a:gd name="T22" fmla="*/ 37 w 44"/>
                <a:gd name="T23" fmla="*/ 22 h 50"/>
                <a:gd name="T24" fmla="*/ 22 w 44"/>
                <a:gd name="T25" fmla="*/ 6 h 50"/>
                <a:gd name="T26" fmla="*/ 7 w 44"/>
                <a:gd name="T27" fmla="*/ 22 h 50"/>
                <a:gd name="T28" fmla="*/ 37 w 44"/>
                <a:gd name="T2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50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9" y="0"/>
                    <a:pt x="22" y="0"/>
                  </a:cubicBezTo>
                  <a:cubicBezTo>
                    <a:pt x="36" y="0"/>
                    <a:pt x="44" y="12"/>
                    <a:pt x="44" y="25"/>
                  </a:cubicBezTo>
                  <a:cubicBezTo>
                    <a:pt x="44" y="26"/>
                    <a:pt x="44" y="27"/>
                    <a:pt x="44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38"/>
                    <a:pt x="15" y="44"/>
                    <a:pt x="24" y="44"/>
                  </a:cubicBezTo>
                  <a:cubicBezTo>
                    <a:pt x="30" y="44"/>
                    <a:pt x="35" y="41"/>
                    <a:pt x="38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8" y="46"/>
                    <a:pt x="32" y="50"/>
                    <a:pt x="23" y="50"/>
                  </a:cubicBezTo>
                  <a:cubicBezTo>
                    <a:pt x="10" y="50"/>
                    <a:pt x="0" y="40"/>
                    <a:pt x="0" y="25"/>
                  </a:cubicBezTo>
                  <a:close/>
                  <a:moveTo>
                    <a:pt x="37" y="22"/>
                  </a:moveTo>
                  <a:cubicBezTo>
                    <a:pt x="37" y="14"/>
                    <a:pt x="32" y="6"/>
                    <a:pt x="22" y="6"/>
                  </a:cubicBezTo>
                  <a:cubicBezTo>
                    <a:pt x="14" y="6"/>
                    <a:pt x="8" y="13"/>
                    <a:pt x="7" y="22"/>
                  </a:cubicBezTo>
                  <a:lnTo>
                    <a:pt x="37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70"/>
            <p:cNvSpPr>
              <a:spLocks/>
            </p:cNvSpPr>
            <p:nvPr userDrawn="1"/>
          </p:nvSpPr>
          <p:spPr bwMode="auto">
            <a:xfrm>
              <a:off x="8512697" y="1074177"/>
              <a:ext cx="52697" cy="101074"/>
            </a:xfrm>
            <a:custGeom>
              <a:avLst/>
              <a:gdLst>
                <a:gd name="T0" fmla="*/ 0 w 26"/>
                <a:gd name="T1" fmla="*/ 1 h 49"/>
                <a:gd name="T2" fmla="*/ 7 w 26"/>
                <a:gd name="T3" fmla="*/ 1 h 49"/>
                <a:gd name="T4" fmla="*/ 7 w 26"/>
                <a:gd name="T5" fmla="*/ 14 h 49"/>
                <a:gd name="T6" fmla="*/ 26 w 26"/>
                <a:gd name="T7" fmla="*/ 1 h 49"/>
                <a:gd name="T8" fmla="*/ 26 w 26"/>
                <a:gd name="T9" fmla="*/ 8 h 49"/>
                <a:gd name="T10" fmla="*/ 25 w 26"/>
                <a:gd name="T11" fmla="*/ 8 h 49"/>
                <a:gd name="T12" fmla="*/ 7 w 26"/>
                <a:gd name="T13" fmla="*/ 30 h 49"/>
                <a:gd name="T14" fmla="*/ 7 w 26"/>
                <a:gd name="T15" fmla="*/ 49 h 49"/>
                <a:gd name="T16" fmla="*/ 0 w 26"/>
                <a:gd name="T17" fmla="*/ 49 h 49"/>
                <a:gd name="T18" fmla="*/ 0 w 26"/>
                <a:gd name="T1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9">
                  <a:moveTo>
                    <a:pt x="0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6"/>
                    <a:pt x="17" y="0"/>
                    <a:pt x="26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5" y="8"/>
                    <a:pt x="7" y="16"/>
                    <a:pt x="7" y="3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71"/>
            <p:cNvSpPr>
              <a:spLocks/>
            </p:cNvSpPr>
            <p:nvPr userDrawn="1"/>
          </p:nvSpPr>
          <p:spPr bwMode="auto">
            <a:xfrm>
              <a:off x="8580080" y="1075905"/>
              <a:ext cx="73430" cy="99346"/>
            </a:xfrm>
            <a:custGeom>
              <a:avLst/>
              <a:gdLst>
                <a:gd name="T0" fmla="*/ 0 w 36"/>
                <a:gd name="T1" fmla="*/ 42 h 48"/>
                <a:gd name="T2" fmla="*/ 3 w 36"/>
                <a:gd name="T3" fmla="*/ 37 h 48"/>
                <a:gd name="T4" fmla="*/ 20 w 36"/>
                <a:gd name="T5" fmla="*/ 43 h 48"/>
                <a:gd name="T6" fmla="*/ 29 w 36"/>
                <a:gd name="T7" fmla="*/ 35 h 48"/>
                <a:gd name="T8" fmla="*/ 29 w 36"/>
                <a:gd name="T9" fmla="*/ 35 h 48"/>
                <a:gd name="T10" fmla="*/ 18 w 36"/>
                <a:gd name="T11" fmla="*/ 27 h 48"/>
                <a:gd name="T12" fmla="*/ 2 w 36"/>
                <a:gd name="T13" fmla="*/ 13 h 48"/>
                <a:gd name="T14" fmla="*/ 2 w 36"/>
                <a:gd name="T15" fmla="*/ 13 h 48"/>
                <a:gd name="T16" fmla="*/ 18 w 36"/>
                <a:gd name="T17" fmla="*/ 0 h 48"/>
                <a:gd name="T18" fmla="*/ 35 w 36"/>
                <a:gd name="T19" fmla="*/ 5 h 48"/>
                <a:gd name="T20" fmla="*/ 32 w 36"/>
                <a:gd name="T21" fmla="*/ 10 h 48"/>
                <a:gd name="T22" fmla="*/ 18 w 36"/>
                <a:gd name="T23" fmla="*/ 6 h 48"/>
                <a:gd name="T24" fmla="*/ 9 w 36"/>
                <a:gd name="T25" fmla="*/ 12 h 48"/>
                <a:gd name="T26" fmla="*/ 9 w 36"/>
                <a:gd name="T27" fmla="*/ 13 h 48"/>
                <a:gd name="T28" fmla="*/ 21 w 36"/>
                <a:gd name="T29" fmla="*/ 21 h 48"/>
                <a:gd name="T30" fmla="*/ 36 w 36"/>
                <a:gd name="T31" fmla="*/ 34 h 48"/>
                <a:gd name="T32" fmla="*/ 36 w 36"/>
                <a:gd name="T33" fmla="*/ 34 h 48"/>
                <a:gd name="T34" fmla="*/ 19 w 36"/>
                <a:gd name="T35" fmla="*/ 48 h 48"/>
                <a:gd name="T36" fmla="*/ 0 w 36"/>
                <a:gd name="T37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8">
                  <a:moveTo>
                    <a:pt x="0" y="42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8" y="40"/>
                    <a:pt x="14" y="43"/>
                    <a:pt x="20" y="43"/>
                  </a:cubicBezTo>
                  <a:cubicBezTo>
                    <a:pt x="25" y="43"/>
                    <a:pt x="29" y="40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0"/>
                    <a:pt x="24" y="28"/>
                    <a:pt x="18" y="27"/>
                  </a:cubicBezTo>
                  <a:cubicBezTo>
                    <a:pt x="10" y="24"/>
                    <a:pt x="2" y="2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5"/>
                    <a:pt x="9" y="0"/>
                    <a:pt x="18" y="0"/>
                  </a:cubicBezTo>
                  <a:cubicBezTo>
                    <a:pt x="24" y="0"/>
                    <a:pt x="30" y="2"/>
                    <a:pt x="35" y="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7" y="7"/>
                    <a:pt x="22" y="6"/>
                    <a:pt x="18" y="6"/>
                  </a:cubicBezTo>
                  <a:cubicBezTo>
                    <a:pt x="12" y="6"/>
                    <a:pt x="9" y="8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7"/>
                    <a:pt x="15" y="19"/>
                    <a:pt x="21" y="21"/>
                  </a:cubicBezTo>
                  <a:cubicBezTo>
                    <a:pt x="28" y="23"/>
                    <a:pt x="36" y="26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43"/>
                    <a:pt x="29" y="48"/>
                    <a:pt x="19" y="48"/>
                  </a:cubicBezTo>
                  <a:cubicBezTo>
                    <a:pt x="12" y="48"/>
                    <a:pt x="5" y="46"/>
                    <a:pt x="0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72"/>
            <p:cNvSpPr>
              <a:spLocks noChangeArrowheads="1"/>
            </p:cNvSpPr>
            <p:nvPr userDrawn="1"/>
          </p:nvSpPr>
          <p:spPr bwMode="auto">
            <a:xfrm>
              <a:off x="8677698" y="1154518"/>
              <a:ext cx="19005" cy="20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7" name="InterSystems Logo"/>
          <p:cNvGrpSpPr/>
          <p:nvPr userDrawn="1"/>
        </p:nvGrpSpPr>
        <p:grpSpPr>
          <a:xfrm>
            <a:off x="4103407" y="886716"/>
            <a:ext cx="1918671" cy="463038"/>
            <a:chOff x="9215030" y="886716"/>
            <a:chExt cx="1918671" cy="463038"/>
          </a:xfrm>
        </p:grpSpPr>
        <p:sp>
          <p:nvSpPr>
            <p:cNvPr id="188" name="Rectangle 5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6"/>
            <p:cNvSpPr>
              <a:spLocks noChangeArrowheads="1"/>
            </p:cNvSpPr>
            <p:nvPr userDrawn="1"/>
          </p:nvSpPr>
          <p:spPr bwMode="auto">
            <a:xfrm>
              <a:off x="9466418" y="944595"/>
              <a:ext cx="38874" cy="2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7"/>
            <p:cNvSpPr>
              <a:spLocks/>
            </p:cNvSpPr>
            <p:nvPr userDrawn="1"/>
          </p:nvSpPr>
          <p:spPr bwMode="auto">
            <a:xfrm>
              <a:off x="9526025" y="999884"/>
              <a:ext cx="134765" cy="156362"/>
            </a:xfrm>
            <a:custGeom>
              <a:avLst/>
              <a:gdLst>
                <a:gd name="T0" fmla="*/ 66 w 66"/>
                <a:gd name="T1" fmla="*/ 76 h 76"/>
                <a:gd name="T2" fmla="*/ 47 w 66"/>
                <a:gd name="T3" fmla="*/ 76 h 76"/>
                <a:gd name="T4" fmla="*/ 47 w 66"/>
                <a:gd name="T5" fmla="*/ 33 h 76"/>
                <a:gd name="T6" fmla="*/ 33 w 66"/>
                <a:gd name="T7" fmla="*/ 19 h 76"/>
                <a:gd name="T8" fmla="*/ 19 w 66"/>
                <a:gd name="T9" fmla="*/ 33 h 76"/>
                <a:gd name="T10" fmla="*/ 19 w 66"/>
                <a:gd name="T11" fmla="*/ 76 h 76"/>
                <a:gd name="T12" fmla="*/ 0 w 66"/>
                <a:gd name="T13" fmla="*/ 76 h 76"/>
                <a:gd name="T14" fmla="*/ 0 w 66"/>
                <a:gd name="T15" fmla="*/ 2 h 76"/>
                <a:gd name="T16" fmla="*/ 19 w 66"/>
                <a:gd name="T17" fmla="*/ 2 h 76"/>
                <a:gd name="T18" fmla="*/ 19 w 66"/>
                <a:gd name="T19" fmla="*/ 9 h 76"/>
                <a:gd name="T20" fmla="*/ 36 w 66"/>
                <a:gd name="T21" fmla="*/ 0 h 76"/>
                <a:gd name="T22" fmla="*/ 66 w 66"/>
                <a:gd name="T23" fmla="*/ 32 h 76"/>
                <a:gd name="T24" fmla="*/ 66 w 66"/>
                <a:gd name="T2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6">
                  <a:moveTo>
                    <a:pt x="66" y="76"/>
                  </a:moveTo>
                  <a:cubicBezTo>
                    <a:pt x="47" y="76"/>
                    <a:pt x="47" y="76"/>
                    <a:pt x="47" y="76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3"/>
                    <a:pt x="40" y="19"/>
                    <a:pt x="33" y="19"/>
                  </a:cubicBezTo>
                  <a:cubicBezTo>
                    <a:pt x="26" y="19"/>
                    <a:pt x="19" y="23"/>
                    <a:pt x="19" y="3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2" y="4"/>
                    <a:pt x="30" y="0"/>
                    <a:pt x="36" y="0"/>
                  </a:cubicBezTo>
                  <a:cubicBezTo>
                    <a:pt x="51" y="0"/>
                    <a:pt x="66" y="11"/>
                    <a:pt x="66" y="32"/>
                  </a:cubicBezTo>
                  <a:lnTo>
                    <a:pt x="66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8"/>
            <p:cNvSpPr>
              <a:spLocks/>
            </p:cNvSpPr>
            <p:nvPr userDrawn="1"/>
          </p:nvSpPr>
          <p:spPr bwMode="auto">
            <a:xfrm>
              <a:off x="9680659" y="971376"/>
              <a:ext cx="76021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9"/>
            <p:cNvSpPr>
              <a:spLocks noEditPoints="1"/>
            </p:cNvSpPr>
            <p:nvPr userDrawn="1"/>
          </p:nvSpPr>
          <p:spPr bwMode="auto">
            <a:xfrm>
              <a:off x="9768775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0"/>
            <p:cNvSpPr>
              <a:spLocks/>
            </p:cNvSpPr>
            <p:nvPr userDrawn="1"/>
          </p:nvSpPr>
          <p:spPr bwMode="auto">
            <a:xfrm>
              <a:off x="9926001" y="1002475"/>
              <a:ext cx="83796" cy="153770"/>
            </a:xfrm>
            <a:custGeom>
              <a:avLst/>
              <a:gdLst>
                <a:gd name="T0" fmla="*/ 19 w 41"/>
                <a:gd name="T1" fmla="*/ 75 h 75"/>
                <a:gd name="T2" fmla="*/ 0 w 41"/>
                <a:gd name="T3" fmla="*/ 75 h 75"/>
                <a:gd name="T4" fmla="*/ 0 w 41"/>
                <a:gd name="T5" fmla="*/ 1 h 75"/>
                <a:gd name="T6" fmla="*/ 19 w 41"/>
                <a:gd name="T7" fmla="*/ 1 h 75"/>
                <a:gd name="T8" fmla="*/ 19 w 41"/>
                <a:gd name="T9" fmla="*/ 9 h 75"/>
                <a:gd name="T10" fmla="*/ 36 w 41"/>
                <a:gd name="T11" fmla="*/ 0 h 75"/>
                <a:gd name="T12" fmla="*/ 41 w 41"/>
                <a:gd name="T13" fmla="*/ 0 h 75"/>
                <a:gd name="T14" fmla="*/ 41 w 41"/>
                <a:gd name="T15" fmla="*/ 18 h 75"/>
                <a:gd name="T16" fmla="*/ 33 w 41"/>
                <a:gd name="T17" fmla="*/ 18 h 75"/>
                <a:gd name="T18" fmla="*/ 19 w 41"/>
                <a:gd name="T19" fmla="*/ 33 h 75"/>
                <a:gd name="T20" fmla="*/ 19 w 41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5">
                  <a:moveTo>
                    <a:pt x="19" y="75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4"/>
                    <a:pt x="27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5" y="18"/>
                    <a:pt x="19" y="23"/>
                    <a:pt x="19" y="33"/>
                  </a:cubicBezTo>
                  <a:lnTo>
                    <a:pt x="19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1"/>
            <p:cNvSpPr>
              <a:spLocks/>
            </p:cNvSpPr>
            <p:nvPr userDrawn="1"/>
          </p:nvSpPr>
          <p:spPr bwMode="auto">
            <a:xfrm>
              <a:off x="10027938" y="944595"/>
              <a:ext cx="145131" cy="211650"/>
            </a:xfrm>
            <a:custGeom>
              <a:avLst/>
              <a:gdLst>
                <a:gd name="T0" fmla="*/ 0 w 71"/>
                <a:gd name="T1" fmla="*/ 70 h 103"/>
                <a:gd name="T2" fmla="*/ 20 w 71"/>
                <a:gd name="T3" fmla="*/ 70 h 103"/>
                <a:gd name="T4" fmla="*/ 37 w 71"/>
                <a:gd name="T5" fmla="*/ 84 h 103"/>
                <a:gd name="T6" fmla="*/ 52 w 71"/>
                <a:gd name="T7" fmla="*/ 74 h 103"/>
                <a:gd name="T8" fmla="*/ 41 w 71"/>
                <a:gd name="T9" fmla="*/ 63 h 103"/>
                <a:gd name="T10" fmla="*/ 24 w 71"/>
                <a:gd name="T11" fmla="*/ 59 h 103"/>
                <a:gd name="T12" fmla="*/ 2 w 71"/>
                <a:gd name="T13" fmla="*/ 29 h 103"/>
                <a:gd name="T14" fmla="*/ 35 w 71"/>
                <a:gd name="T15" fmla="*/ 0 h 103"/>
                <a:gd name="T16" fmla="*/ 69 w 71"/>
                <a:gd name="T17" fmla="*/ 29 h 103"/>
                <a:gd name="T18" fmla="*/ 50 w 71"/>
                <a:gd name="T19" fmla="*/ 29 h 103"/>
                <a:gd name="T20" fmla="*/ 34 w 71"/>
                <a:gd name="T21" fmla="*/ 19 h 103"/>
                <a:gd name="T22" fmla="*/ 21 w 71"/>
                <a:gd name="T23" fmla="*/ 29 h 103"/>
                <a:gd name="T24" fmla="*/ 31 w 71"/>
                <a:gd name="T25" fmla="*/ 39 h 103"/>
                <a:gd name="T26" fmla="*/ 47 w 71"/>
                <a:gd name="T27" fmla="*/ 44 h 103"/>
                <a:gd name="T28" fmla="*/ 71 w 71"/>
                <a:gd name="T29" fmla="*/ 74 h 103"/>
                <a:gd name="T30" fmla="*/ 37 w 71"/>
                <a:gd name="T31" fmla="*/ 103 h 103"/>
                <a:gd name="T32" fmla="*/ 0 w 71"/>
                <a:gd name="T33" fmla="*/ 7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103">
                  <a:moveTo>
                    <a:pt x="0" y="70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21" y="78"/>
                    <a:pt x="28" y="84"/>
                    <a:pt x="37" y="84"/>
                  </a:cubicBezTo>
                  <a:cubicBezTo>
                    <a:pt x="46" y="84"/>
                    <a:pt x="52" y="81"/>
                    <a:pt x="52" y="74"/>
                  </a:cubicBezTo>
                  <a:cubicBezTo>
                    <a:pt x="52" y="68"/>
                    <a:pt x="48" y="65"/>
                    <a:pt x="41" y="63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9" y="55"/>
                    <a:pt x="2" y="44"/>
                    <a:pt x="2" y="29"/>
                  </a:cubicBezTo>
                  <a:cubicBezTo>
                    <a:pt x="2" y="9"/>
                    <a:pt x="17" y="0"/>
                    <a:pt x="35" y="0"/>
                  </a:cubicBezTo>
                  <a:cubicBezTo>
                    <a:pt x="55" y="0"/>
                    <a:pt x="67" y="12"/>
                    <a:pt x="69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8" y="22"/>
                    <a:pt x="41" y="19"/>
                    <a:pt x="34" y="19"/>
                  </a:cubicBezTo>
                  <a:cubicBezTo>
                    <a:pt x="26" y="19"/>
                    <a:pt x="21" y="22"/>
                    <a:pt x="21" y="29"/>
                  </a:cubicBezTo>
                  <a:cubicBezTo>
                    <a:pt x="21" y="35"/>
                    <a:pt x="25" y="38"/>
                    <a:pt x="31" y="39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62" y="48"/>
                    <a:pt x="71" y="57"/>
                    <a:pt x="71" y="74"/>
                  </a:cubicBezTo>
                  <a:cubicBezTo>
                    <a:pt x="71" y="92"/>
                    <a:pt x="59" y="103"/>
                    <a:pt x="37" y="103"/>
                  </a:cubicBezTo>
                  <a:cubicBezTo>
                    <a:pt x="15" y="103"/>
                    <a:pt x="1" y="90"/>
                    <a:pt x="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2"/>
            <p:cNvSpPr>
              <a:spLocks/>
            </p:cNvSpPr>
            <p:nvPr userDrawn="1"/>
          </p:nvSpPr>
          <p:spPr bwMode="auto">
            <a:xfrm>
              <a:off x="10177389" y="1004203"/>
              <a:ext cx="146859" cy="205603"/>
            </a:xfrm>
            <a:custGeom>
              <a:avLst/>
              <a:gdLst>
                <a:gd name="T0" fmla="*/ 43 w 72"/>
                <a:gd name="T1" fmla="*/ 80 h 100"/>
                <a:gd name="T2" fmla="*/ 25 w 72"/>
                <a:gd name="T3" fmla="*/ 100 h 100"/>
                <a:gd name="T4" fmla="*/ 11 w 72"/>
                <a:gd name="T5" fmla="*/ 100 h 100"/>
                <a:gd name="T6" fmla="*/ 11 w 72"/>
                <a:gd name="T7" fmla="*/ 83 h 100"/>
                <a:gd name="T8" fmla="*/ 19 w 72"/>
                <a:gd name="T9" fmla="*/ 83 h 100"/>
                <a:gd name="T10" fmla="*/ 24 w 72"/>
                <a:gd name="T11" fmla="*/ 79 h 100"/>
                <a:gd name="T12" fmla="*/ 26 w 72"/>
                <a:gd name="T13" fmla="*/ 73 h 100"/>
                <a:gd name="T14" fmla="*/ 0 w 72"/>
                <a:gd name="T15" fmla="*/ 0 h 100"/>
                <a:gd name="T16" fmla="*/ 20 w 72"/>
                <a:gd name="T17" fmla="*/ 0 h 100"/>
                <a:gd name="T18" fmla="*/ 36 w 72"/>
                <a:gd name="T19" fmla="*/ 47 h 100"/>
                <a:gd name="T20" fmla="*/ 52 w 72"/>
                <a:gd name="T21" fmla="*/ 0 h 100"/>
                <a:gd name="T22" fmla="*/ 72 w 72"/>
                <a:gd name="T23" fmla="*/ 0 h 100"/>
                <a:gd name="T24" fmla="*/ 43 w 72"/>
                <a:gd name="T25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100">
                  <a:moveTo>
                    <a:pt x="43" y="80"/>
                  </a:moveTo>
                  <a:cubicBezTo>
                    <a:pt x="39" y="92"/>
                    <a:pt x="38" y="100"/>
                    <a:pt x="25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2" y="83"/>
                    <a:pt x="23" y="81"/>
                    <a:pt x="24" y="79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3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3"/>
            <p:cNvSpPr>
              <a:spLocks/>
            </p:cNvSpPr>
            <p:nvPr userDrawn="1"/>
          </p:nvSpPr>
          <p:spPr bwMode="auto">
            <a:xfrm>
              <a:off x="10319929" y="998156"/>
              <a:ext cx="125262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40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8" y="7"/>
                    <a:pt x="5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4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4"/>
            <p:cNvSpPr>
              <a:spLocks noEditPoints="1"/>
            </p:cNvSpPr>
            <p:nvPr userDrawn="1"/>
          </p:nvSpPr>
          <p:spPr bwMode="auto">
            <a:xfrm>
              <a:off x="10548856" y="998156"/>
              <a:ext cx="134765" cy="158090"/>
            </a:xfrm>
            <a:custGeom>
              <a:avLst/>
              <a:gdLst>
                <a:gd name="T0" fmla="*/ 19 w 66"/>
                <a:gd name="T1" fmla="*/ 45 h 77"/>
                <a:gd name="T2" fmla="*/ 19 w 66"/>
                <a:gd name="T3" fmla="*/ 45 h 77"/>
                <a:gd name="T4" fmla="*/ 33 w 66"/>
                <a:gd name="T5" fmla="*/ 60 h 77"/>
                <a:gd name="T6" fmla="*/ 46 w 66"/>
                <a:gd name="T7" fmla="*/ 52 h 77"/>
                <a:gd name="T8" fmla="*/ 65 w 66"/>
                <a:gd name="T9" fmla="*/ 52 h 77"/>
                <a:gd name="T10" fmla="*/ 33 w 66"/>
                <a:gd name="T11" fmla="*/ 77 h 77"/>
                <a:gd name="T12" fmla="*/ 0 w 66"/>
                <a:gd name="T13" fmla="*/ 43 h 77"/>
                <a:gd name="T14" fmla="*/ 0 w 66"/>
                <a:gd name="T15" fmla="*/ 34 h 77"/>
                <a:gd name="T16" fmla="*/ 33 w 66"/>
                <a:gd name="T17" fmla="*/ 0 h 77"/>
                <a:gd name="T18" fmla="*/ 66 w 66"/>
                <a:gd name="T19" fmla="*/ 34 h 77"/>
                <a:gd name="T20" fmla="*/ 66 w 66"/>
                <a:gd name="T21" fmla="*/ 45 h 77"/>
                <a:gd name="T22" fmla="*/ 19 w 66"/>
                <a:gd name="T23" fmla="*/ 45 h 77"/>
                <a:gd name="T24" fmla="*/ 19 w 66"/>
                <a:gd name="T25" fmla="*/ 29 h 77"/>
                <a:gd name="T26" fmla="*/ 19 w 66"/>
                <a:gd name="T27" fmla="*/ 30 h 77"/>
                <a:gd name="T28" fmla="*/ 47 w 66"/>
                <a:gd name="T29" fmla="*/ 30 h 77"/>
                <a:gd name="T30" fmla="*/ 47 w 66"/>
                <a:gd name="T31" fmla="*/ 29 h 77"/>
                <a:gd name="T32" fmla="*/ 33 w 66"/>
                <a:gd name="T33" fmla="*/ 17 h 77"/>
                <a:gd name="T34" fmla="*/ 19 w 66"/>
                <a:gd name="T35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7">
                  <a:moveTo>
                    <a:pt x="19" y="45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19" y="54"/>
                    <a:pt x="24" y="60"/>
                    <a:pt x="33" y="60"/>
                  </a:cubicBezTo>
                  <a:cubicBezTo>
                    <a:pt x="40" y="60"/>
                    <a:pt x="44" y="57"/>
                    <a:pt x="4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2" y="67"/>
                    <a:pt x="51" y="77"/>
                    <a:pt x="33" y="77"/>
                  </a:cubicBezTo>
                  <a:cubicBezTo>
                    <a:pt x="12" y="77"/>
                    <a:pt x="0" y="63"/>
                    <a:pt x="0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3"/>
                    <a:pt x="12" y="0"/>
                    <a:pt x="33" y="0"/>
                  </a:cubicBezTo>
                  <a:cubicBezTo>
                    <a:pt x="54" y="0"/>
                    <a:pt x="66" y="13"/>
                    <a:pt x="66" y="34"/>
                  </a:cubicBezTo>
                  <a:cubicBezTo>
                    <a:pt x="66" y="45"/>
                    <a:pt x="66" y="45"/>
                    <a:pt x="66" y="45"/>
                  </a:cubicBezTo>
                  <a:lnTo>
                    <a:pt x="19" y="45"/>
                  </a:lnTo>
                  <a:close/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2"/>
                    <a:pt x="41" y="17"/>
                    <a:pt x="33" y="17"/>
                  </a:cubicBezTo>
                  <a:cubicBezTo>
                    <a:pt x="25" y="17"/>
                    <a:pt x="20" y="22"/>
                    <a:pt x="19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"/>
            <p:cNvSpPr>
              <a:spLocks/>
            </p:cNvSpPr>
            <p:nvPr userDrawn="1"/>
          </p:nvSpPr>
          <p:spPr bwMode="auto">
            <a:xfrm>
              <a:off x="10706082" y="999884"/>
              <a:ext cx="224608" cy="156362"/>
            </a:xfrm>
            <a:custGeom>
              <a:avLst/>
              <a:gdLst>
                <a:gd name="T0" fmla="*/ 64 w 110"/>
                <a:gd name="T1" fmla="*/ 76 h 76"/>
                <a:gd name="T2" fmla="*/ 46 w 110"/>
                <a:gd name="T3" fmla="*/ 76 h 76"/>
                <a:gd name="T4" fmla="*/ 46 w 110"/>
                <a:gd name="T5" fmla="*/ 33 h 76"/>
                <a:gd name="T6" fmla="*/ 32 w 110"/>
                <a:gd name="T7" fmla="*/ 19 h 76"/>
                <a:gd name="T8" fmla="*/ 18 w 110"/>
                <a:gd name="T9" fmla="*/ 33 h 76"/>
                <a:gd name="T10" fmla="*/ 18 w 110"/>
                <a:gd name="T11" fmla="*/ 76 h 76"/>
                <a:gd name="T12" fmla="*/ 0 w 110"/>
                <a:gd name="T13" fmla="*/ 76 h 76"/>
                <a:gd name="T14" fmla="*/ 0 w 110"/>
                <a:gd name="T15" fmla="*/ 2 h 76"/>
                <a:gd name="T16" fmla="*/ 18 w 110"/>
                <a:gd name="T17" fmla="*/ 2 h 76"/>
                <a:gd name="T18" fmla="*/ 18 w 110"/>
                <a:gd name="T19" fmla="*/ 8 h 76"/>
                <a:gd name="T20" fmla="*/ 35 w 110"/>
                <a:gd name="T21" fmla="*/ 0 h 76"/>
                <a:gd name="T22" fmla="*/ 55 w 110"/>
                <a:gd name="T23" fmla="*/ 10 h 76"/>
                <a:gd name="T24" fmla="*/ 78 w 110"/>
                <a:gd name="T25" fmla="*/ 0 h 76"/>
                <a:gd name="T26" fmla="*/ 110 w 110"/>
                <a:gd name="T27" fmla="*/ 32 h 76"/>
                <a:gd name="T28" fmla="*/ 110 w 110"/>
                <a:gd name="T29" fmla="*/ 76 h 76"/>
                <a:gd name="T30" fmla="*/ 91 w 110"/>
                <a:gd name="T31" fmla="*/ 76 h 76"/>
                <a:gd name="T32" fmla="*/ 91 w 110"/>
                <a:gd name="T33" fmla="*/ 33 h 76"/>
                <a:gd name="T34" fmla="*/ 78 w 110"/>
                <a:gd name="T35" fmla="*/ 19 h 76"/>
                <a:gd name="T36" fmla="*/ 64 w 110"/>
                <a:gd name="T37" fmla="*/ 33 h 76"/>
                <a:gd name="T38" fmla="*/ 64 w 110"/>
                <a:gd name="T3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76">
                  <a:moveTo>
                    <a:pt x="64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23"/>
                    <a:pt x="39" y="19"/>
                    <a:pt x="32" y="19"/>
                  </a:cubicBezTo>
                  <a:cubicBezTo>
                    <a:pt x="25" y="19"/>
                    <a:pt x="18" y="23"/>
                    <a:pt x="18" y="33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2" y="3"/>
                    <a:pt x="29" y="0"/>
                    <a:pt x="35" y="0"/>
                  </a:cubicBezTo>
                  <a:cubicBezTo>
                    <a:pt x="43" y="0"/>
                    <a:pt x="50" y="3"/>
                    <a:pt x="55" y="10"/>
                  </a:cubicBezTo>
                  <a:cubicBezTo>
                    <a:pt x="60" y="4"/>
                    <a:pt x="68" y="0"/>
                    <a:pt x="78" y="0"/>
                  </a:cubicBezTo>
                  <a:cubicBezTo>
                    <a:pt x="97" y="0"/>
                    <a:pt x="110" y="11"/>
                    <a:pt x="110" y="32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23"/>
                    <a:pt x="85" y="19"/>
                    <a:pt x="78" y="19"/>
                  </a:cubicBezTo>
                  <a:cubicBezTo>
                    <a:pt x="71" y="19"/>
                    <a:pt x="64" y="23"/>
                    <a:pt x="64" y="33"/>
                  </a:cubicBezTo>
                  <a:lnTo>
                    <a:pt x="64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/>
            <p:cNvSpPr>
              <a:spLocks/>
            </p:cNvSpPr>
            <p:nvPr userDrawn="1"/>
          </p:nvSpPr>
          <p:spPr bwMode="auto">
            <a:xfrm>
              <a:off x="10945376" y="998156"/>
              <a:ext cx="124398" cy="158090"/>
            </a:xfrm>
            <a:custGeom>
              <a:avLst/>
              <a:gdLst>
                <a:gd name="T0" fmla="*/ 0 w 61"/>
                <a:gd name="T1" fmla="*/ 52 h 77"/>
                <a:gd name="T2" fmla="*/ 19 w 61"/>
                <a:gd name="T3" fmla="*/ 52 h 77"/>
                <a:gd name="T4" fmla="*/ 33 w 61"/>
                <a:gd name="T5" fmla="*/ 60 h 77"/>
                <a:gd name="T6" fmla="*/ 42 w 61"/>
                <a:gd name="T7" fmla="*/ 54 h 77"/>
                <a:gd name="T8" fmla="*/ 36 w 61"/>
                <a:gd name="T9" fmla="*/ 48 h 77"/>
                <a:gd name="T10" fmla="*/ 20 w 61"/>
                <a:gd name="T11" fmla="*/ 45 h 77"/>
                <a:gd name="T12" fmla="*/ 2 w 61"/>
                <a:gd name="T13" fmla="*/ 23 h 77"/>
                <a:gd name="T14" fmla="*/ 30 w 61"/>
                <a:gd name="T15" fmla="*/ 0 h 77"/>
                <a:gd name="T16" fmla="*/ 59 w 61"/>
                <a:gd name="T17" fmla="*/ 24 h 77"/>
                <a:gd name="T18" fmla="*/ 39 w 61"/>
                <a:gd name="T19" fmla="*/ 24 h 77"/>
                <a:gd name="T20" fmla="*/ 30 w 61"/>
                <a:gd name="T21" fmla="*/ 17 h 77"/>
                <a:gd name="T22" fmla="*/ 21 w 61"/>
                <a:gd name="T23" fmla="*/ 22 h 77"/>
                <a:gd name="T24" fmla="*/ 27 w 61"/>
                <a:gd name="T25" fmla="*/ 28 h 77"/>
                <a:gd name="T26" fmla="*/ 43 w 61"/>
                <a:gd name="T27" fmla="*/ 32 h 77"/>
                <a:gd name="T28" fmla="*/ 61 w 61"/>
                <a:gd name="T29" fmla="*/ 54 h 77"/>
                <a:gd name="T30" fmla="*/ 32 w 61"/>
                <a:gd name="T31" fmla="*/ 77 h 77"/>
                <a:gd name="T32" fmla="*/ 0 w 61"/>
                <a:gd name="T33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77">
                  <a:moveTo>
                    <a:pt x="0" y="52"/>
                  </a:moveTo>
                  <a:cubicBezTo>
                    <a:pt x="19" y="52"/>
                    <a:pt x="19" y="52"/>
                    <a:pt x="19" y="52"/>
                  </a:cubicBezTo>
                  <a:cubicBezTo>
                    <a:pt x="20" y="57"/>
                    <a:pt x="27" y="60"/>
                    <a:pt x="33" y="60"/>
                  </a:cubicBezTo>
                  <a:cubicBezTo>
                    <a:pt x="37" y="60"/>
                    <a:pt x="42" y="59"/>
                    <a:pt x="42" y="54"/>
                  </a:cubicBezTo>
                  <a:cubicBezTo>
                    <a:pt x="42" y="51"/>
                    <a:pt x="40" y="49"/>
                    <a:pt x="36" y="48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2" y="43"/>
                    <a:pt x="2" y="37"/>
                    <a:pt x="2" y="23"/>
                  </a:cubicBezTo>
                  <a:cubicBezTo>
                    <a:pt x="2" y="8"/>
                    <a:pt x="15" y="0"/>
                    <a:pt x="30" y="0"/>
                  </a:cubicBezTo>
                  <a:cubicBezTo>
                    <a:pt x="45" y="0"/>
                    <a:pt x="57" y="7"/>
                    <a:pt x="5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19"/>
                    <a:pt x="34" y="17"/>
                    <a:pt x="30" y="17"/>
                  </a:cubicBezTo>
                  <a:cubicBezTo>
                    <a:pt x="24" y="17"/>
                    <a:pt x="21" y="19"/>
                    <a:pt x="21" y="22"/>
                  </a:cubicBezTo>
                  <a:cubicBezTo>
                    <a:pt x="21" y="26"/>
                    <a:pt x="23" y="27"/>
                    <a:pt x="27" y="2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1" y="33"/>
                    <a:pt x="61" y="39"/>
                    <a:pt x="61" y="54"/>
                  </a:cubicBezTo>
                  <a:cubicBezTo>
                    <a:pt x="61" y="71"/>
                    <a:pt x="48" y="77"/>
                    <a:pt x="32" y="77"/>
                  </a:cubicBezTo>
                  <a:cubicBezTo>
                    <a:pt x="17" y="77"/>
                    <a:pt x="1" y="69"/>
                    <a:pt x="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7"/>
            <p:cNvSpPr>
              <a:spLocks/>
            </p:cNvSpPr>
            <p:nvPr userDrawn="1"/>
          </p:nvSpPr>
          <p:spPr bwMode="auto">
            <a:xfrm>
              <a:off x="10457285" y="971376"/>
              <a:ext cx="75157" cy="184870"/>
            </a:xfrm>
            <a:custGeom>
              <a:avLst/>
              <a:gdLst>
                <a:gd name="T0" fmla="*/ 37 w 37"/>
                <a:gd name="T1" fmla="*/ 73 h 90"/>
                <a:gd name="T2" fmla="*/ 37 w 37"/>
                <a:gd name="T3" fmla="*/ 90 h 90"/>
                <a:gd name="T4" fmla="*/ 19 w 37"/>
                <a:gd name="T5" fmla="*/ 90 h 90"/>
                <a:gd name="T6" fmla="*/ 0 w 37"/>
                <a:gd name="T7" fmla="*/ 71 h 90"/>
                <a:gd name="T8" fmla="*/ 0 w 37"/>
                <a:gd name="T9" fmla="*/ 33 h 90"/>
                <a:gd name="T10" fmla="*/ 0 w 37"/>
                <a:gd name="T11" fmla="*/ 16 h 90"/>
                <a:gd name="T12" fmla="*/ 0 w 37"/>
                <a:gd name="T13" fmla="*/ 0 h 90"/>
                <a:gd name="T14" fmla="*/ 19 w 37"/>
                <a:gd name="T15" fmla="*/ 0 h 90"/>
                <a:gd name="T16" fmla="*/ 19 w 37"/>
                <a:gd name="T17" fmla="*/ 16 h 90"/>
                <a:gd name="T18" fmla="*/ 37 w 37"/>
                <a:gd name="T19" fmla="*/ 16 h 90"/>
                <a:gd name="T20" fmla="*/ 37 w 37"/>
                <a:gd name="T21" fmla="*/ 33 h 90"/>
                <a:gd name="T22" fmla="*/ 19 w 37"/>
                <a:gd name="T23" fmla="*/ 33 h 90"/>
                <a:gd name="T24" fmla="*/ 19 w 37"/>
                <a:gd name="T25" fmla="*/ 67 h 90"/>
                <a:gd name="T26" fmla="*/ 25 w 37"/>
                <a:gd name="T27" fmla="*/ 73 h 90"/>
                <a:gd name="T28" fmla="*/ 37 w 37"/>
                <a:gd name="T29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90">
                  <a:moveTo>
                    <a:pt x="37" y="73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6" y="90"/>
                    <a:pt x="0" y="83"/>
                    <a:pt x="0" y="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70"/>
                    <a:pt x="20" y="73"/>
                    <a:pt x="25" y="7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"/>
            <p:cNvSpPr>
              <a:spLocks/>
            </p:cNvSpPr>
            <p:nvPr userDrawn="1"/>
          </p:nvSpPr>
          <p:spPr bwMode="auto">
            <a:xfrm>
              <a:off x="9466418" y="1234858"/>
              <a:ext cx="57016" cy="77749"/>
            </a:xfrm>
            <a:custGeom>
              <a:avLst/>
              <a:gdLst>
                <a:gd name="T0" fmla="*/ 50 w 66"/>
                <a:gd name="T1" fmla="*/ 0 h 90"/>
                <a:gd name="T2" fmla="*/ 66 w 66"/>
                <a:gd name="T3" fmla="*/ 0 h 90"/>
                <a:gd name="T4" fmla="*/ 66 w 66"/>
                <a:gd name="T5" fmla="*/ 90 h 90"/>
                <a:gd name="T6" fmla="*/ 50 w 66"/>
                <a:gd name="T7" fmla="*/ 90 h 90"/>
                <a:gd name="T8" fmla="*/ 50 w 66"/>
                <a:gd name="T9" fmla="*/ 54 h 90"/>
                <a:gd name="T10" fmla="*/ 17 w 66"/>
                <a:gd name="T11" fmla="*/ 54 h 90"/>
                <a:gd name="T12" fmla="*/ 17 w 66"/>
                <a:gd name="T13" fmla="*/ 90 h 90"/>
                <a:gd name="T14" fmla="*/ 0 w 66"/>
                <a:gd name="T15" fmla="*/ 90 h 90"/>
                <a:gd name="T16" fmla="*/ 0 w 66"/>
                <a:gd name="T17" fmla="*/ 0 h 90"/>
                <a:gd name="T18" fmla="*/ 17 w 66"/>
                <a:gd name="T19" fmla="*/ 0 h 90"/>
                <a:gd name="T20" fmla="*/ 17 w 66"/>
                <a:gd name="T21" fmla="*/ 35 h 90"/>
                <a:gd name="T22" fmla="*/ 50 w 66"/>
                <a:gd name="T23" fmla="*/ 35 h 90"/>
                <a:gd name="T24" fmla="*/ 50 w 66"/>
                <a:gd name="T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0">
                  <a:moveTo>
                    <a:pt x="50" y="0"/>
                  </a:moveTo>
                  <a:lnTo>
                    <a:pt x="66" y="0"/>
                  </a:lnTo>
                  <a:lnTo>
                    <a:pt x="66" y="90"/>
                  </a:lnTo>
                  <a:lnTo>
                    <a:pt x="50" y="90"/>
                  </a:lnTo>
                  <a:lnTo>
                    <a:pt x="50" y="54"/>
                  </a:lnTo>
                  <a:lnTo>
                    <a:pt x="17" y="54"/>
                  </a:lnTo>
                  <a:lnTo>
                    <a:pt x="17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50" y="3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9"/>
            <p:cNvSpPr>
              <a:spLocks noEditPoints="1"/>
            </p:cNvSpPr>
            <p:nvPr userDrawn="1"/>
          </p:nvSpPr>
          <p:spPr bwMode="auto">
            <a:xfrm>
              <a:off x="9538120" y="1253000"/>
              <a:ext cx="50969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19" y="30"/>
                    <a:pt x="13" y="30"/>
                  </a:cubicBezTo>
                  <a:cubicBezTo>
                    <a:pt x="4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4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0"/>
            <p:cNvSpPr>
              <a:spLocks noEditPoints="1"/>
            </p:cNvSpPr>
            <p:nvPr userDrawn="1"/>
          </p:nvSpPr>
          <p:spPr bwMode="auto">
            <a:xfrm>
              <a:off x="9599455" y="1253000"/>
              <a:ext cx="52697" cy="61335"/>
            </a:xfrm>
            <a:custGeom>
              <a:avLst/>
              <a:gdLst>
                <a:gd name="T0" fmla="*/ 19 w 26"/>
                <a:gd name="T1" fmla="*/ 11 h 30"/>
                <a:gd name="T2" fmla="*/ 13 w 26"/>
                <a:gd name="T3" fmla="*/ 7 h 30"/>
                <a:gd name="T4" fmla="*/ 8 w 26"/>
                <a:gd name="T5" fmla="*/ 10 h 30"/>
                <a:gd name="T6" fmla="*/ 1 w 26"/>
                <a:gd name="T7" fmla="*/ 10 h 30"/>
                <a:gd name="T8" fmla="*/ 13 w 26"/>
                <a:gd name="T9" fmla="*/ 0 h 30"/>
                <a:gd name="T10" fmla="*/ 26 w 26"/>
                <a:gd name="T11" fmla="*/ 13 h 30"/>
                <a:gd name="T12" fmla="*/ 26 w 26"/>
                <a:gd name="T13" fmla="*/ 29 h 30"/>
                <a:gd name="T14" fmla="*/ 19 w 26"/>
                <a:gd name="T15" fmla="*/ 29 h 30"/>
                <a:gd name="T16" fmla="*/ 19 w 26"/>
                <a:gd name="T17" fmla="*/ 26 h 30"/>
                <a:gd name="T18" fmla="*/ 11 w 26"/>
                <a:gd name="T19" fmla="*/ 30 h 30"/>
                <a:gd name="T20" fmla="*/ 0 w 26"/>
                <a:gd name="T21" fmla="*/ 21 h 30"/>
                <a:gd name="T22" fmla="*/ 6 w 26"/>
                <a:gd name="T23" fmla="*/ 13 h 30"/>
                <a:gd name="T24" fmla="*/ 19 w 26"/>
                <a:gd name="T25" fmla="*/ 11 h 30"/>
                <a:gd name="T26" fmla="*/ 8 w 26"/>
                <a:gd name="T27" fmla="*/ 21 h 30"/>
                <a:gd name="T28" fmla="*/ 12 w 26"/>
                <a:gd name="T29" fmla="*/ 23 h 30"/>
                <a:gd name="T30" fmla="*/ 19 w 26"/>
                <a:gd name="T31" fmla="*/ 18 h 30"/>
                <a:gd name="T32" fmla="*/ 19 w 26"/>
                <a:gd name="T33" fmla="*/ 17 h 30"/>
                <a:gd name="T34" fmla="*/ 9 w 26"/>
                <a:gd name="T35" fmla="*/ 18 h 30"/>
                <a:gd name="T36" fmla="*/ 8 w 26"/>
                <a:gd name="T37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30">
                  <a:moveTo>
                    <a:pt x="19" y="11"/>
                  </a:moveTo>
                  <a:cubicBezTo>
                    <a:pt x="18" y="8"/>
                    <a:pt x="16" y="7"/>
                    <a:pt x="13" y="7"/>
                  </a:cubicBezTo>
                  <a:cubicBezTo>
                    <a:pt x="11" y="7"/>
                    <a:pt x="9" y="8"/>
                    <a:pt x="8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4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8"/>
                    <a:pt x="15" y="30"/>
                    <a:pt x="11" y="30"/>
                  </a:cubicBezTo>
                  <a:cubicBezTo>
                    <a:pt x="4" y="30"/>
                    <a:pt x="0" y="27"/>
                    <a:pt x="0" y="21"/>
                  </a:cubicBezTo>
                  <a:cubicBezTo>
                    <a:pt x="0" y="17"/>
                    <a:pt x="2" y="15"/>
                    <a:pt x="6" y="13"/>
                  </a:cubicBezTo>
                  <a:cubicBezTo>
                    <a:pt x="9" y="12"/>
                    <a:pt x="14" y="11"/>
                    <a:pt x="19" y="11"/>
                  </a:cubicBezTo>
                  <a:close/>
                  <a:moveTo>
                    <a:pt x="8" y="21"/>
                  </a:moveTo>
                  <a:cubicBezTo>
                    <a:pt x="8" y="22"/>
                    <a:pt x="9" y="23"/>
                    <a:pt x="12" y="23"/>
                  </a:cubicBezTo>
                  <a:cubicBezTo>
                    <a:pt x="16" y="23"/>
                    <a:pt x="19" y="21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7"/>
                    <a:pt x="11" y="18"/>
                    <a:pt x="9" y="18"/>
                  </a:cubicBezTo>
                  <a:cubicBezTo>
                    <a:pt x="8" y="19"/>
                    <a:pt x="8" y="19"/>
                    <a:pt x="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1"/>
            <p:cNvSpPr>
              <a:spLocks/>
            </p:cNvSpPr>
            <p:nvPr userDrawn="1"/>
          </p:nvSpPr>
          <p:spPr bwMode="auto">
            <a:xfrm>
              <a:off x="9666837" y="1234858"/>
              <a:ext cx="19869" cy="77749"/>
            </a:xfrm>
            <a:custGeom>
              <a:avLst/>
              <a:gdLst>
                <a:gd name="T0" fmla="*/ 10 w 10"/>
                <a:gd name="T1" fmla="*/ 32 h 38"/>
                <a:gd name="T2" fmla="*/ 10 w 10"/>
                <a:gd name="T3" fmla="*/ 38 h 38"/>
                <a:gd name="T4" fmla="*/ 7 w 10"/>
                <a:gd name="T5" fmla="*/ 38 h 38"/>
                <a:gd name="T6" fmla="*/ 0 w 10"/>
                <a:gd name="T7" fmla="*/ 31 h 38"/>
                <a:gd name="T8" fmla="*/ 0 w 10"/>
                <a:gd name="T9" fmla="*/ 0 h 38"/>
                <a:gd name="T10" fmla="*/ 7 w 10"/>
                <a:gd name="T11" fmla="*/ 0 h 38"/>
                <a:gd name="T12" fmla="*/ 7 w 10"/>
                <a:gd name="T13" fmla="*/ 30 h 38"/>
                <a:gd name="T14" fmla="*/ 9 w 10"/>
                <a:gd name="T15" fmla="*/ 32 h 38"/>
                <a:gd name="T16" fmla="*/ 10 w 10"/>
                <a:gd name="T17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38">
                  <a:moveTo>
                    <a:pt x="10" y="32"/>
                  </a:moveTo>
                  <a:cubicBezTo>
                    <a:pt x="10" y="38"/>
                    <a:pt x="10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38"/>
                    <a:pt x="0" y="36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2"/>
                    <a:pt x="9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2"/>
            <p:cNvSpPr>
              <a:spLocks/>
            </p:cNvSpPr>
            <p:nvPr userDrawn="1"/>
          </p:nvSpPr>
          <p:spPr bwMode="auto">
            <a:xfrm>
              <a:off x="9692754" y="1242633"/>
              <a:ext cx="37147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2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3"/>
            <p:cNvSpPr>
              <a:spLocks/>
            </p:cNvSpPr>
            <p:nvPr userDrawn="1"/>
          </p:nvSpPr>
          <p:spPr bwMode="auto">
            <a:xfrm>
              <a:off x="9741995" y="1234858"/>
              <a:ext cx="50969" cy="77749"/>
            </a:xfrm>
            <a:custGeom>
              <a:avLst/>
              <a:gdLst>
                <a:gd name="T0" fmla="*/ 25 w 25"/>
                <a:gd name="T1" fmla="*/ 38 h 38"/>
                <a:gd name="T2" fmla="*/ 18 w 25"/>
                <a:gd name="T3" fmla="*/ 38 h 38"/>
                <a:gd name="T4" fmla="*/ 18 w 25"/>
                <a:gd name="T5" fmla="*/ 22 h 38"/>
                <a:gd name="T6" fmla="*/ 12 w 25"/>
                <a:gd name="T7" fmla="*/ 16 h 38"/>
                <a:gd name="T8" fmla="*/ 7 w 25"/>
                <a:gd name="T9" fmla="*/ 22 h 38"/>
                <a:gd name="T10" fmla="*/ 7 w 25"/>
                <a:gd name="T11" fmla="*/ 38 h 38"/>
                <a:gd name="T12" fmla="*/ 0 w 25"/>
                <a:gd name="T13" fmla="*/ 38 h 38"/>
                <a:gd name="T14" fmla="*/ 0 w 25"/>
                <a:gd name="T15" fmla="*/ 0 h 38"/>
                <a:gd name="T16" fmla="*/ 7 w 25"/>
                <a:gd name="T17" fmla="*/ 0 h 38"/>
                <a:gd name="T18" fmla="*/ 7 w 25"/>
                <a:gd name="T19" fmla="*/ 13 h 38"/>
                <a:gd name="T20" fmla="*/ 14 w 25"/>
                <a:gd name="T21" fmla="*/ 9 h 38"/>
                <a:gd name="T22" fmla="*/ 25 w 25"/>
                <a:gd name="T23" fmla="*/ 22 h 38"/>
                <a:gd name="T24" fmla="*/ 25 w 25"/>
                <a:gd name="T2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8"/>
                    <a:pt x="15" y="16"/>
                    <a:pt x="12" y="16"/>
                  </a:cubicBezTo>
                  <a:cubicBezTo>
                    <a:pt x="10" y="16"/>
                    <a:pt x="7" y="18"/>
                    <a:pt x="7" y="2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1"/>
                    <a:pt x="11" y="9"/>
                    <a:pt x="14" y="9"/>
                  </a:cubicBezTo>
                  <a:cubicBezTo>
                    <a:pt x="19" y="9"/>
                    <a:pt x="25" y="13"/>
                    <a:pt x="25" y="22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4"/>
            <p:cNvSpPr>
              <a:spLocks noEditPoints="1"/>
            </p:cNvSpPr>
            <p:nvPr userDrawn="1"/>
          </p:nvSpPr>
          <p:spPr bwMode="auto">
            <a:xfrm>
              <a:off x="9897493" y="1234858"/>
              <a:ext cx="58744" cy="77749"/>
            </a:xfrm>
            <a:custGeom>
              <a:avLst/>
              <a:gdLst>
                <a:gd name="T0" fmla="*/ 0 w 29"/>
                <a:gd name="T1" fmla="*/ 0 h 38"/>
                <a:gd name="T2" fmla="*/ 16 w 29"/>
                <a:gd name="T3" fmla="*/ 0 h 38"/>
                <a:gd name="T4" fmla="*/ 28 w 29"/>
                <a:gd name="T5" fmla="*/ 11 h 38"/>
                <a:gd name="T6" fmla="*/ 25 w 29"/>
                <a:gd name="T7" fmla="*/ 18 h 38"/>
                <a:gd name="T8" fmla="*/ 29 w 29"/>
                <a:gd name="T9" fmla="*/ 27 h 38"/>
                <a:gd name="T10" fmla="*/ 17 w 29"/>
                <a:gd name="T11" fmla="*/ 38 h 38"/>
                <a:gd name="T12" fmla="*/ 0 w 29"/>
                <a:gd name="T13" fmla="*/ 38 h 38"/>
                <a:gd name="T14" fmla="*/ 0 w 29"/>
                <a:gd name="T15" fmla="*/ 0 h 38"/>
                <a:gd name="T16" fmla="*/ 16 w 29"/>
                <a:gd name="T17" fmla="*/ 7 h 38"/>
                <a:gd name="T18" fmla="*/ 8 w 29"/>
                <a:gd name="T19" fmla="*/ 7 h 38"/>
                <a:gd name="T20" fmla="*/ 8 w 29"/>
                <a:gd name="T21" fmla="*/ 15 h 38"/>
                <a:gd name="T22" fmla="*/ 16 w 29"/>
                <a:gd name="T23" fmla="*/ 15 h 38"/>
                <a:gd name="T24" fmla="*/ 21 w 29"/>
                <a:gd name="T25" fmla="*/ 11 h 38"/>
                <a:gd name="T26" fmla="*/ 16 w 29"/>
                <a:gd name="T27" fmla="*/ 7 h 38"/>
                <a:gd name="T28" fmla="*/ 17 w 29"/>
                <a:gd name="T29" fmla="*/ 31 h 38"/>
                <a:gd name="T30" fmla="*/ 22 w 29"/>
                <a:gd name="T31" fmla="*/ 27 h 38"/>
                <a:gd name="T32" fmla="*/ 17 w 29"/>
                <a:gd name="T33" fmla="*/ 22 h 38"/>
                <a:gd name="T34" fmla="*/ 8 w 29"/>
                <a:gd name="T35" fmla="*/ 22 h 38"/>
                <a:gd name="T36" fmla="*/ 8 w 29"/>
                <a:gd name="T37" fmla="*/ 31 h 38"/>
                <a:gd name="T38" fmla="*/ 17 w 29"/>
                <a:gd name="T3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8">
                  <a:moveTo>
                    <a:pt x="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8" y="11"/>
                  </a:cubicBezTo>
                  <a:cubicBezTo>
                    <a:pt x="28" y="14"/>
                    <a:pt x="27" y="17"/>
                    <a:pt x="25" y="18"/>
                  </a:cubicBezTo>
                  <a:cubicBezTo>
                    <a:pt x="27" y="20"/>
                    <a:pt x="29" y="23"/>
                    <a:pt x="29" y="27"/>
                  </a:cubicBezTo>
                  <a:cubicBezTo>
                    <a:pt x="29" y="34"/>
                    <a:pt x="25" y="38"/>
                    <a:pt x="17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0"/>
                  </a:lnTo>
                  <a:close/>
                  <a:moveTo>
                    <a:pt x="16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9" y="15"/>
                    <a:pt x="21" y="14"/>
                    <a:pt x="21" y="11"/>
                  </a:cubicBezTo>
                  <a:cubicBezTo>
                    <a:pt x="21" y="8"/>
                    <a:pt x="19" y="7"/>
                    <a:pt x="16" y="7"/>
                  </a:cubicBezTo>
                  <a:close/>
                  <a:moveTo>
                    <a:pt x="17" y="31"/>
                  </a:moveTo>
                  <a:cubicBezTo>
                    <a:pt x="20" y="31"/>
                    <a:pt x="22" y="29"/>
                    <a:pt x="22" y="27"/>
                  </a:cubicBezTo>
                  <a:cubicBezTo>
                    <a:pt x="22" y="24"/>
                    <a:pt x="20" y="22"/>
                    <a:pt x="1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17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5"/>
            <p:cNvSpPr>
              <a:spLocks/>
            </p:cNvSpPr>
            <p:nvPr userDrawn="1"/>
          </p:nvSpPr>
          <p:spPr bwMode="auto">
            <a:xfrm>
              <a:off x="9969194" y="1254728"/>
              <a:ext cx="48377" cy="59608"/>
            </a:xfrm>
            <a:custGeom>
              <a:avLst/>
              <a:gdLst>
                <a:gd name="T0" fmla="*/ 17 w 24"/>
                <a:gd name="T1" fmla="*/ 16 h 29"/>
                <a:gd name="T2" fmla="*/ 17 w 24"/>
                <a:gd name="T3" fmla="*/ 0 h 29"/>
                <a:gd name="T4" fmla="*/ 24 w 24"/>
                <a:gd name="T5" fmla="*/ 0 h 29"/>
                <a:gd name="T6" fmla="*/ 24 w 24"/>
                <a:gd name="T7" fmla="*/ 28 h 29"/>
                <a:gd name="T8" fmla="*/ 17 w 24"/>
                <a:gd name="T9" fmla="*/ 28 h 29"/>
                <a:gd name="T10" fmla="*/ 17 w 24"/>
                <a:gd name="T11" fmla="*/ 25 h 29"/>
                <a:gd name="T12" fmla="*/ 10 w 24"/>
                <a:gd name="T13" fmla="*/ 29 h 29"/>
                <a:gd name="T14" fmla="*/ 0 w 24"/>
                <a:gd name="T15" fmla="*/ 16 h 29"/>
                <a:gd name="T16" fmla="*/ 0 w 24"/>
                <a:gd name="T17" fmla="*/ 0 h 29"/>
                <a:gd name="T18" fmla="*/ 7 w 24"/>
                <a:gd name="T19" fmla="*/ 0 h 29"/>
                <a:gd name="T20" fmla="*/ 7 w 24"/>
                <a:gd name="T21" fmla="*/ 16 h 29"/>
                <a:gd name="T22" fmla="*/ 12 w 24"/>
                <a:gd name="T23" fmla="*/ 22 h 29"/>
                <a:gd name="T24" fmla="*/ 17 w 24"/>
                <a:gd name="T2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9">
                  <a:moveTo>
                    <a:pt x="17" y="1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4" y="29"/>
                    <a:pt x="10" y="29"/>
                  </a:cubicBezTo>
                  <a:cubicBezTo>
                    <a:pt x="5" y="29"/>
                    <a:pt x="0" y="25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0"/>
                    <a:pt x="9" y="22"/>
                    <a:pt x="12" y="22"/>
                  </a:cubicBezTo>
                  <a:cubicBezTo>
                    <a:pt x="15" y="22"/>
                    <a:pt x="17" y="20"/>
                    <a:pt x="17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6"/>
            <p:cNvSpPr>
              <a:spLocks/>
            </p:cNvSpPr>
            <p:nvPr userDrawn="1"/>
          </p:nvSpPr>
          <p:spPr bwMode="auto">
            <a:xfrm>
              <a:off x="1003053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7"/>
            <p:cNvSpPr>
              <a:spLocks noEditPoints="1"/>
            </p:cNvSpPr>
            <p:nvPr userDrawn="1"/>
          </p:nvSpPr>
          <p:spPr bwMode="auto">
            <a:xfrm>
              <a:off x="10087546" y="1234858"/>
              <a:ext cx="16414" cy="77749"/>
            </a:xfrm>
            <a:custGeom>
              <a:avLst/>
              <a:gdLst>
                <a:gd name="T0" fmla="*/ 19 w 19"/>
                <a:gd name="T1" fmla="*/ 14 h 90"/>
                <a:gd name="T2" fmla="*/ 0 w 19"/>
                <a:gd name="T3" fmla="*/ 14 h 90"/>
                <a:gd name="T4" fmla="*/ 0 w 19"/>
                <a:gd name="T5" fmla="*/ 0 h 90"/>
                <a:gd name="T6" fmla="*/ 19 w 19"/>
                <a:gd name="T7" fmla="*/ 0 h 90"/>
                <a:gd name="T8" fmla="*/ 19 w 19"/>
                <a:gd name="T9" fmla="*/ 14 h 90"/>
                <a:gd name="T10" fmla="*/ 19 w 19"/>
                <a:gd name="T11" fmla="*/ 90 h 90"/>
                <a:gd name="T12" fmla="*/ 0 w 19"/>
                <a:gd name="T13" fmla="*/ 90 h 90"/>
                <a:gd name="T14" fmla="*/ 0 w 19"/>
                <a:gd name="T15" fmla="*/ 23 h 90"/>
                <a:gd name="T16" fmla="*/ 19 w 19"/>
                <a:gd name="T17" fmla="*/ 23 h 90"/>
                <a:gd name="T18" fmla="*/ 19 w 19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0">
                  <a:moveTo>
                    <a:pt x="19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close/>
                  <a:moveTo>
                    <a:pt x="19" y="90"/>
                  </a:moveTo>
                  <a:lnTo>
                    <a:pt x="0" y="90"/>
                  </a:lnTo>
                  <a:lnTo>
                    <a:pt x="0" y="23"/>
                  </a:lnTo>
                  <a:lnTo>
                    <a:pt x="19" y="23"/>
                  </a:lnTo>
                  <a:lnTo>
                    <a:pt x="19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8"/>
            <p:cNvSpPr>
              <a:spLocks/>
            </p:cNvSpPr>
            <p:nvPr userDrawn="1"/>
          </p:nvSpPr>
          <p:spPr bwMode="auto">
            <a:xfrm>
              <a:off x="10117781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3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3 h 29"/>
                <a:gd name="T20" fmla="*/ 14 w 25"/>
                <a:gd name="T21" fmla="*/ 0 h 29"/>
                <a:gd name="T22" fmla="*/ 25 w 25"/>
                <a:gd name="T23" fmla="*/ 12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3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20" y="0"/>
                    <a:pt x="25" y="4"/>
                    <a:pt x="25" y="12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9"/>
            <p:cNvSpPr>
              <a:spLocks noEditPoints="1"/>
            </p:cNvSpPr>
            <p:nvPr userDrawn="1"/>
          </p:nvSpPr>
          <p:spPr bwMode="auto">
            <a:xfrm>
              <a:off x="10181708" y="1253000"/>
              <a:ext cx="50969" cy="61335"/>
            </a:xfrm>
            <a:custGeom>
              <a:avLst/>
              <a:gdLst>
                <a:gd name="T0" fmla="*/ 7 w 25"/>
                <a:gd name="T1" fmla="*/ 17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7 h 30"/>
                <a:gd name="T22" fmla="*/ 7 w 25"/>
                <a:gd name="T23" fmla="*/ 17 h 30"/>
                <a:gd name="T24" fmla="*/ 7 w 25"/>
                <a:gd name="T25" fmla="*/ 11 h 30"/>
                <a:gd name="T26" fmla="*/ 7 w 25"/>
                <a:gd name="T27" fmla="*/ 11 h 30"/>
                <a:gd name="T28" fmla="*/ 18 w 25"/>
                <a:gd name="T29" fmla="*/ 11 h 30"/>
                <a:gd name="T30" fmla="*/ 18 w 25"/>
                <a:gd name="T31" fmla="*/ 11 h 30"/>
                <a:gd name="T32" fmla="*/ 13 w 25"/>
                <a:gd name="T33" fmla="*/ 7 h 30"/>
                <a:gd name="T34" fmla="*/ 7 w 25"/>
                <a:gd name="T35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7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4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lnTo>
                    <a:pt x="7" y="17"/>
                  </a:ln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6" y="7"/>
                    <a:pt x="13" y="7"/>
                  </a:cubicBezTo>
                  <a:cubicBezTo>
                    <a:pt x="10" y="7"/>
                    <a:pt x="8" y="8"/>
                    <a:pt x="7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30"/>
            <p:cNvSpPr>
              <a:spLocks/>
            </p:cNvSpPr>
            <p:nvPr userDrawn="1"/>
          </p:nvSpPr>
          <p:spPr bwMode="auto">
            <a:xfrm>
              <a:off x="10243044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2 w 23"/>
                <a:gd name="T5" fmla="*/ 23 h 30"/>
                <a:gd name="T6" fmla="*/ 16 w 23"/>
                <a:gd name="T7" fmla="*/ 21 h 30"/>
                <a:gd name="T8" fmla="*/ 13 w 23"/>
                <a:gd name="T9" fmla="*/ 19 h 30"/>
                <a:gd name="T10" fmla="*/ 7 w 23"/>
                <a:gd name="T11" fmla="*/ 17 h 30"/>
                <a:gd name="T12" fmla="*/ 0 w 23"/>
                <a:gd name="T13" fmla="*/ 9 h 30"/>
                <a:gd name="T14" fmla="*/ 11 w 23"/>
                <a:gd name="T15" fmla="*/ 0 h 30"/>
                <a:gd name="T16" fmla="*/ 22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6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10" y="23"/>
                    <a:pt x="12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3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9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2" y="3"/>
                    <a:pt x="2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6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1"/>
            <p:cNvSpPr>
              <a:spLocks/>
            </p:cNvSpPr>
            <p:nvPr userDrawn="1"/>
          </p:nvSpPr>
          <p:spPr bwMode="auto">
            <a:xfrm>
              <a:off x="10295740" y="1253000"/>
              <a:ext cx="46649" cy="61335"/>
            </a:xfrm>
            <a:custGeom>
              <a:avLst/>
              <a:gdLst>
                <a:gd name="T0" fmla="*/ 0 w 23"/>
                <a:gd name="T1" fmla="*/ 20 h 30"/>
                <a:gd name="T2" fmla="*/ 7 w 23"/>
                <a:gd name="T3" fmla="*/ 20 h 30"/>
                <a:gd name="T4" fmla="*/ 13 w 23"/>
                <a:gd name="T5" fmla="*/ 23 h 30"/>
                <a:gd name="T6" fmla="*/ 16 w 23"/>
                <a:gd name="T7" fmla="*/ 21 h 30"/>
                <a:gd name="T8" fmla="*/ 14 w 23"/>
                <a:gd name="T9" fmla="*/ 19 h 30"/>
                <a:gd name="T10" fmla="*/ 8 w 23"/>
                <a:gd name="T11" fmla="*/ 17 h 30"/>
                <a:gd name="T12" fmla="*/ 1 w 23"/>
                <a:gd name="T13" fmla="*/ 9 h 30"/>
                <a:gd name="T14" fmla="*/ 12 w 23"/>
                <a:gd name="T15" fmla="*/ 0 h 30"/>
                <a:gd name="T16" fmla="*/ 23 w 23"/>
                <a:gd name="T17" fmla="*/ 9 h 30"/>
                <a:gd name="T18" fmla="*/ 15 w 23"/>
                <a:gd name="T19" fmla="*/ 9 h 30"/>
                <a:gd name="T20" fmla="*/ 11 w 23"/>
                <a:gd name="T21" fmla="*/ 7 h 30"/>
                <a:gd name="T22" fmla="*/ 8 w 23"/>
                <a:gd name="T23" fmla="*/ 9 h 30"/>
                <a:gd name="T24" fmla="*/ 10 w 23"/>
                <a:gd name="T25" fmla="*/ 11 h 30"/>
                <a:gd name="T26" fmla="*/ 17 w 23"/>
                <a:gd name="T27" fmla="*/ 12 h 30"/>
                <a:gd name="T28" fmla="*/ 23 w 23"/>
                <a:gd name="T29" fmla="*/ 21 h 30"/>
                <a:gd name="T30" fmla="*/ 12 w 23"/>
                <a:gd name="T31" fmla="*/ 30 h 30"/>
                <a:gd name="T32" fmla="*/ 0 w 23"/>
                <a:gd name="T3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0">
                  <a:moveTo>
                    <a:pt x="0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22"/>
                    <a:pt x="10" y="23"/>
                    <a:pt x="13" y="23"/>
                  </a:cubicBezTo>
                  <a:cubicBezTo>
                    <a:pt x="14" y="23"/>
                    <a:pt x="16" y="23"/>
                    <a:pt x="16" y="21"/>
                  </a:cubicBezTo>
                  <a:cubicBezTo>
                    <a:pt x="16" y="20"/>
                    <a:pt x="15" y="19"/>
                    <a:pt x="1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1" y="3"/>
                    <a:pt x="6" y="0"/>
                    <a:pt x="12" y="0"/>
                  </a:cubicBezTo>
                  <a:cubicBezTo>
                    <a:pt x="17" y="0"/>
                    <a:pt x="22" y="3"/>
                    <a:pt x="23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3" y="7"/>
                    <a:pt x="11" y="7"/>
                  </a:cubicBezTo>
                  <a:cubicBezTo>
                    <a:pt x="9" y="7"/>
                    <a:pt x="8" y="7"/>
                    <a:pt x="8" y="9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3"/>
                    <a:pt x="23" y="15"/>
                    <a:pt x="23" y="21"/>
                  </a:cubicBezTo>
                  <a:cubicBezTo>
                    <a:pt x="23" y="27"/>
                    <a:pt x="18" y="30"/>
                    <a:pt x="12" y="30"/>
                  </a:cubicBezTo>
                  <a:cubicBezTo>
                    <a:pt x="7" y="30"/>
                    <a:pt x="0" y="27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32"/>
            <p:cNvSpPr>
              <a:spLocks/>
            </p:cNvSpPr>
            <p:nvPr userDrawn="1"/>
          </p:nvSpPr>
          <p:spPr bwMode="auto">
            <a:xfrm>
              <a:off x="10448646" y="1234858"/>
              <a:ext cx="59608" cy="79477"/>
            </a:xfrm>
            <a:custGeom>
              <a:avLst/>
              <a:gdLst>
                <a:gd name="T0" fmla="*/ 15 w 29"/>
                <a:gd name="T1" fmla="*/ 16 h 39"/>
                <a:gd name="T2" fmla="*/ 29 w 29"/>
                <a:gd name="T3" fmla="*/ 16 h 39"/>
                <a:gd name="T4" fmla="*/ 29 w 29"/>
                <a:gd name="T5" fmla="*/ 25 h 39"/>
                <a:gd name="T6" fmla="*/ 15 w 29"/>
                <a:gd name="T7" fmla="*/ 39 h 39"/>
                <a:gd name="T8" fmla="*/ 0 w 29"/>
                <a:gd name="T9" fmla="*/ 25 h 39"/>
                <a:gd name="T10" fmla="*/ 0 w 29"/>
                <a:gd name="T11" fmla="*/ 14 h 39"/>
                <a:gd name="T12" fmla="*/ 15 w 29"/>
                <a:gd name="T13" fmla="*/ 0 h 39"/>
                <a:gd name="T14" fmla="*/ 29 w 29"/>
                <a:gd name="T15" fmla="*/ 12 h 39"/>
                <a:gd name="T16" fmla="*/ 22 w 29"/>
                <a:gd name="T17" fmla="*/ 12 h 39"/>
                <a:gd name="T18" fmla="*/ 15 w 29"/>
                <a:gd name="T19" fmla="*/ 7 h 39"/>
                <a:gd name="T20" fmla="*/ 8 w 29"/>
                <a:gd name="T21" fmla="*/ 14 h 39"/>
                <a:gd name="T22" fmla="*/ 8 w 29"/>
                <a:gd name="T23" fmla="*/ 25 h 39"/>
                <a:gd name="T24" fmla="*/ 15 w 29"/>
                <a:gd name="T25" fmla="*/ 32 h 39"/>
                <a:gd name="T26" fmla="*/ 22 w 29"/>
                <a:gd name="T27" fmla="*/ 25 h 39"/>
                <a:gd name="T28" fmla="*/ 22 w 29"/>
                <a:gd name="T29" fmla="*/ 24 h 39"/>
                <a:gd name="T30" fmla="*/ 15 w 29"/>
                <a:gd name="T31" fmla="*/ 24 h 39"/>
                <a:gd name="T32" fmla="*/ 15 w 29"/>
                <a:gd name="T33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9">
                  <a:moveTo>
                    <a:pt x="15" y="16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3"/>
                    <a:pt x="24" y="39"/>
                    <a:pt x="15" y="39"/>
                  </a:cubicBezTo>
                  <a:cubicBezTo>
                    <a:pt x="5" y="39"/>
                    <a:pt x="0" y="33"/>
                    <a:pt x="0" y="2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23" y="0"/>
                    <a:pt x="28" y="5"/>
                    <a:pt x="2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9"/>
                    <a:pt x="18" y="7"/>
                    <a:pt x="15" y="7"/>
                  </a:cubicBezTo>
                  <a:cubicBezTo>
                    <a:pt x="11" y="7"/>
                    <a:pt x="8" y="9"/>
                    <a:pt x="8" y="1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9"/>
                    <a:pt x="11" y="32"/>
                    <a:pt x="15" y="32"/>
                  </a:cubicBezTo>
                  <a:cubicBezTo>
                    <a:pt x="19" y="32"/>
                    <a:pt x="22" y="29"/>
                    <a:pt x="22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15" y="24"/>
                    <a:pt x="15" y="24"/>
                    <a:pt x="15" y="24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3"/>
            <p:cNvSpPr>
              <a:spLocks noEditPoints="1"/>
            </p:cNvSpPr>
            <p:nvPr userDrawn="1"/>
          </p:nvSpPr>
          <p:spPr bwMode="auto">
            <a:xfrm>
              <a:off x="10520348" y="1253000"/>
              <a:ext cx="50969" cy="61335"/>
            </a:xfrm>
            <a:custGeom>
              <a:avLst/>
              <a:gdLst>
                <a:gd name="T0" fmla="*/ 0 w 25"/>
                <a:gd name="T1" fmla="*/ 13 h 30"/>
                <a:gd name="T2" fmla="*/ 12 w 25"/>
                <a:gd name="T3" fmla="*/ 0 h 30"/>
                <a:gd name="T4" fmla="*/ 25 w 25"/>
                <a:gd name="T5" fmla="*/ 13 h 30"/>
                <a:gd name="T6" fmla="*/ 25 w 25"/>
                <a:gd name="T7" fmla="*/ 17 h 30"/>
                <a:gd name="T8" fmla="*/ 12 w 25"/>
                <a:gd name="T9" fmla="*/ 30 h 30"/>
                <a:gd name="T10" fmla="*/ 0 w 25"/>
                <a:gd name="T11" fmla="*/ 17 h 30"/>
                <a:gd name="T12" fmla="*/ 0 w 25"/>
                <a:gd name="T13" fmla="*/ 13 h 30"/>
                <a:gd name="T14" fmla="*/ 17 w 25"/>
                <a:gd name="T15" fmla="*/ 12 h 30"/>
                <a:gd name="T16" fmla="*/ 12 w 25"/>
                <a:gd name="T17" fmla="*/ 7 h 30"/>
                <a:gd name="T18" fmla="*/ 7 w 25"/>
                <a:gd name="T19" fmla="*/ 12 h 30"/>
                <a:gd name="T20" fmla="*/ 7 w 25"/>
                <a:gd name="T21" fmla="*/ 18 h 30"/>
                <a:gd name="T22" fmla="*/ 12 w 25"/>
                <a:gd name="T23" fmla="*/ 23 h 30"/>
                <a:gd name="T24" fmla="*/ 17 w 25"/>
                <a:gd name="T25" fmla="*/ 18 h 30"/>
                <a:gd name="T26" fmla="*/ 17 w 25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0" y="13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20" y="0"/>
                    <a:pt x="25" y="5"/>
                    <a:pt x="25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25"/>
                    <a:pt x="20" y="30"/>
                    <a:pt x="12" y="30"/>
                  </a:cubicBezTo>
                  <a:cubicBezTo>
                    <a:pt x="4" y="30"/>
                    <a:pt x="0" y="25"/>
                    <a:pt x="0" y="17"/>
                  </a:cubicBezTo>
                  <a:lnTo>
                    <a:pt x="0" y="13"/>
                  </a:lnTo>
                  <a:close/>
                  <a:moveTo>
                    <a:pt x="17" y="12"/>
                  </a:moveTo>
                  <a:cubicBezTo>
                    <a:pt x="17" y="9"/>
                    <a:pt x="16" y="7"/>
                    <a:pt x="12" y="7"/>
                  </a:cubicBezTo>
                  <a:cubicBezTo>
                    <a:pt x="9" y="7"/>
                    <a:pt x="7" y="9"/>
                    <a:pt x="7" y="1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2" y="23"/>
                  </a:cubicBezTo>
                  <a:cubicBezTo>
                    <a:pt x="16" y="23"/>
                    <a:pt x="17" y="21"/>
                    <a:pt x="17" y="18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34"/>
            <p:cNvSpPr>
              <a:spLocks/>
            </p:cNvSpPr>
            <p:nvPr userDrawn="1"/>
          </p:nvSpPr>
          <p:spPr bwMode="auto">
            <a:xfrm>
              <a:off x="10575636" y="1254728"/>
              <a:ext cx="57016" cy="57880"/>
            </a:xfrm>
            <a:custGeom>
              <a:avLst/>
              <a:gdLst>
                <a:gd name="T0" fmla="*/ 47 w 66"/>
                <a:gd name="T1" fmla="*/ 0 h 67"/>
                <a:gd name="T2" fmla="*/ 66 w 66"/>
                <a:gd name="T3" fmla="*/ 0 h 67"/>
                <a:gd name="T4" fmla="*/ 43 w 66"/>
                <a:gd name="T5" fmla="*/ 67 h 67"/>
                <a:gd name="T6" fmla="*/ 24 w 66"/>
                <a:gd name="T7" fmla="*/ 67 h 67"/>
                <a:gd name="T8" fmla="*/ 0 w 66"/>
                <a:gd name="T9" fmla="*/ 0 h 67"/>
                <a:gd name="T10" fmla="*/ 19 w 66"/>
                <a:gd name="T11" fmla="*/ 0 h 67"/>
                <a:gd name="T12" fmla="*/ 33 w 66"/>
                <a:gd name="T13" fmla="*/ 43 h 67"/>
                <a:gd name="T14" fmla="*/ 47 w 66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67">
                  <a:moveTo>
                    <a:pt x="47" y="0"/>
                  </a:moveTo>
                  <a:lnTo>
                    <a:pt x="66" y="0"/>
                  </a:lnTo>
                  <a:lnTo>
                    <a:pt x="43" y="67"/>
                  </a:lnTo>
                  <a:lnTo>
                    <a:pt x="24" y="6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33" y="4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35"/>
            <p:cNvSpPr>
              <a:spLocks noEditPoints="1"/>
            </p:cNvSpPr>
            <p:nvPr userDrawn="1"/>
          </p:nvSpPr>
          <p:spPr bwMode="auto">
            <a:xfrm>
              <a:off x="10636972" y="1253000"/>
              <a:ext cx="52697" cy="61335"/>
            </a:xfrm>
            <a:custGeom>
              <a:avLst/>
              <a:gdLst>
                <a:gd name="T0" fmla="*/ 8 w 26"/>
                <a:gd name="T1" fmla="*/ 18 h 30"/>
                <a:gd name="T2" fmla="*/ 8 w 26"/>
                <a:gd name="T3" fmla="*/ 18 h 30"/>
                <a:gd name="T4" fmla="*/ 13 w 26"/>
                <a:gd name="T5" fmla="*/ 23 h 30"/>
                <a:gd name="T6" fmla="*/ 18 w 26"/>
                <a:gd name="T7" fmla="*/ 20 h 30"/>
                <a:gd name="T8" fmla="*/ 25 w 26"/>
                <a:gd name="T9" fmla="*/ 20 h 30"/>
                <a:gd name="T10" fmla="*/ 13 w 26"/>
                <a:gd name="T11" fmla="*/ 30 h 30"/>
                <a:gd name="T12" fmla="*/ 0 w 26"/>
                <a:gd name="T13" fmla="*/ 17 h 30"/>
                <a:gd name="T14" fmla="*/ 0 w 26"/>
                <a:gd name="T15" fmla="*/ 13 h 30"/>
                <a:gd name="T16" fmla="*/ 13 w 26"/>
                <a:gd name="T17" fmla="*/ 0 h 30"/>
                <a:gd name="T18" fmla="*/ 26 w 26"/>
                <a:gd name="T19" fmla="*/ 13 h 30"/>
                <a:gd name="T20" fmla="*/ 26 w 26"/>
                <a:gd name="T21" fmla="*/ 18 h 30"/>
                <a:gd name="T22" fmla="*/ 8 w 26"/>
                <a:gd name="T23" fmla="*/ 18 h 30"/>
                <a:gd name="T24" fmla="*/ 8 w 26"/>
                <a:gd name="T25" fmla="*/ 12 h 30"/>
                <a:gd name="T26" fmla="*/ 8 w 26"/>
                <a:gd name="T27" fmla="*/ 12 h 30"/>
                <a:gd name="T28" fmla="*/ 18 w 26"/>
                <a:gd name="T29" fmla="*/ 12 h 30"/>
                <a:gd name="T30" fmla="*/ 18 w 26"/>
                <a:gd name="T31" fmla="*/ 12 h 30"/>
                <a:gd name="T32" fmla="*/ 13 w 26"/>
                <a:gd name="T33" fmla="*/ 7 h 30"/>
                <a:gd name="T34" fmla="*/ 8 w 26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0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10" y="23"/>
                    <a:pt x="13" y="23"/>
                  </a:cubicBezTo>
                  <a:cubicBezTo>
                    <a:pt x="16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8" y="18"/>
                  </a:ln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10" y="7"/>
                    <a:pt x="8" y="9"/>
                    <a:pt x="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36"/>
            <p:cNvSpPr>
              <a:spLocks/>
            </p:cNvSpPr>
            <p:nvPr userDrawn="1"/>
          </p:nvSpPr>
          <p:spPr bwMode="auto">
            <a:xfrm>
              <a:off x="10702626" y="1254728"/>
              <a:ext cx="31963" cy="57880"/>
            </a:xfrm>
            <a:custGeom>
              <a:avLst/>
              <a:gdLst>
                <a:gd name="T0" fmla="*/ 7 w 16"/>
                <a:gd name="T1" fmla="*/ 28 h 28"/>
                <a:gd name="T2" fmla="*/ 0 w 16"/>
                <a:gd name="T3" fmla="*/ 28 h 28"/>
                <a:gd name="T4" fmla="*/ 0 w 16"/>
                <a:gd name="T5" fmla="*/ 0 h 28"/>
                <a:gd name="T6" fmla="*/ 7 w 16"/>
                <a:gd name="T7" fmla="*/ 0 h 28"/>
                <a:gd name="T8" fmla="*/ 7 w 16"/>
                <a:gd name="T9" fmla="*/ 3 h 28"/>
                <a:gd name="T10" fmla="*/ 14 w 16"/>
                <a:gd name="T11" fmla="*/ 0 h 28"/>
                <a:gd name="T12" fmla="*/ 16 w 16"/>
                <a:gd name="T13" fmla="*/ 0 h 28"/>
                <a:gd name="T14" fmla="*/ 16 w 16"/>
                <a:gd name="T15" fmla="*/ 7 h 28"/>
                <a:gd name="T16" fmla="*/ 13 w 16"/>
                <a:gd name="T17" fmla="*/ 7 h 28"/>
                <a:gd name="T18" fmla="*/ 7 w 16"/>
                <a:gd name="T19" fmla="*/ 12 h 28"/>
                <a:gd name="T20" fmla="*/ 7 w 16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8">
                  <a:moveTo>
                    <a:pt x="7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0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7" y="8"/>
                    <a:pt x="7" y="12"/>
                  </a:cubicBezTo>
                  <a:lnTo>
                    <a:pt x="7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37"/>
            <p:cNvSpPr>
              <a:spLocks/>
            </p:cNvSpPr>
            <p:nvPr userDrawn="1"/>
          </p:nvSpPr>
          <p:spPr bwMode="auto">
            <a:xfrm>
              <a:off x="10744956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8"/>
            <p:cNvSpPr>
              <a:spLocks/>
            </p:cNvSpPr>
            <p:nvPr userDrawn="1"/>
          </p:nvSpPr>
          <p:spPr bwMode="auto">
            <a:xfrm>
              <a:off x="10810611" y="1253000"/>
              <a:ext cx="85524" cy="59608"/>
            </a:xfrm>
            <a:custGeom>
              <a:avLst/>
              <a:gdLst>
                <a:gd name="T0" fmla="*/ 24 w 42"/>
                <a:gd name="T1" fmla="*/ 29 h 29"/>
                <a:gd name="T2" fmla="*/ 17 w 42"/>
                <a:gd name="T3" fmla="*/ 29 h 29"/>
                <a:gd name="T4" fmla="*/ 17 w 42"/>
                <a:gd name="T5" fmla="*/ 13 h 29"/>
                <a:gd name="T6" fmla="*/ 12 w 42"/>
                <a:gd name="T7" fmla="*/ 7 h 29"/>
                <a:gd name="T8" fmla="*/ 7 w 42"/>
                <a:gd name="T9" fmla="*/ 13 h 29"/>
                <a:gd name="T10" fmla="*/ 7 w 42"/>
                <a:gd name="T11" fmla="*/ 29 h 29"/>
                <a:gd name="T12" fmla="*/ 0 w 42"/>
                <a:gd name="T13" fmla="*/ 29 h 29"/>
                <a:gd name="T14" fmla="*/ 0 w 42"/>
                <a:gd name="T15" fmla="*/ 1 h 29"/>
                <a:gd name="T16" fmla="*/ 7 w 42"/>
                <a:gd name="T17" fmla="*/ 1 h 29"/>
                <a:gd name="T18" fmla="*/ 7 w 42"/>
                <a:gd name="T19" fmla="*/ 3 h 29"/>
                <a:gd name="T20" fmla="*/ 13 w 42"/>
                <a:gd name="T21" fmla="*/ 0 h 29"/>
                <a:gd name="T22" fmla="*/ 21 w 42"/>
                <a:gd name="T23" fmla="*/ 4 h 29"/>
                <a:gd name="T24" fmla="*/ 30 w 42"/>
                <a:gd name="T25" fmla="*/ 0 h 29"/>
                <a:gd name="T26" fmla="*/ 42 w 42"/>
                <a:gd name="T27" fmla="*/ 13 h 29"/>
                <a:gd name="T28" fmla="*/ 42 w 42"/>
                <a:gd name="T29" fmla="*/ 29 h 29"/>
                <a:gd name="T30" fmla="*/ 35 w 42"/>
                <a:gd name="T31" fmla="*/ 29 h 29"/>
                <a:gd name="T32" fmla="*/ 35 w 42"/>
                <a:gd name="T33" fmla="*/ 13 h 29"/>
                <a:gd name="T34" fmla="*/ 30 w 42"/>
                <a:gd name="T35" fmla="*/ 7 h 29"/>
                <a:gd name="T36" fmla="*/ 24 w 42"/>
                <a:gd name="T37" fmla="*/ 13 h 29"/>
                <a:gd name="T38" fmla="*/ 24 w 42"/>
                <a:gd name="T3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29">
                  <a:moveTo>
                    <a:pt x="24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9"/>
                    <a:pt x="15" y="7"/>
                    <a:pt x="12" y="7"/>
                  </a:cubicBezTo>
                  <a:cubicBezTo>
                    <a:pt x="10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2"/>
                    <a:pt x="26" y="0"/>
                    <a:pt x="30" y="0"/>
                  </a:cubicBezTo>
                  <a:cubicBezTo>
                    <a:pt x="37" y="0"/>
                    <a:pt x="42" y="4"/>
                    <a:pt x="42" y="1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9"/>
                    <a:pt x="32" y="7"/>
                    <a:pt x="30" y="7"/>
                  </a:cubicBezTo>
                  <a:cubicBezTo>
                    <a:pt x="27" y="7"/>
                    <a:pt x="24" y="9"/>
                    <a:pt x="24" y="13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9"/>
            <p:cNvSpPr>
              <a:spLocks noEditPoints="1"/>
            </p:cNvSpPr>
            <p:nvPr userDrawn="1"/>
          </p:nvSpPr>
          <p:spPr bwMode="auto">
            <a:xfrm>
              <a:off x="10908229" y="1253000"/>
              <a:ext cx="51833" cy="61335"/>
            </a:xfrm>
            <a:custGeom>
              <a:avLst/>
              <a:gdLst>
                <a:gd name="T0" fmla="*/ 7 w 25"/>
                <a:gd name="T1" fmla="*/ 18 h 30"/>
                <a:gd name="T2" fmla="*/ 7 w 25"/>
                <a:gd name="T3" fmla="*/ 18 h 30"/>
                <a:gd name="T4" fmla="*/ 13 w 25"/>
                <a:gd name="T5" fmla="*/ 23 h 30"/>
                <a:gd name="T6" fmla="*/ 18 w 25"/>
                <a:gd name="T7" fmla="*/ 20 h 30"/>
                <a:gd name="T8" fmla="*/ 25 w 25"/>
                <a:gd name="T9" fmla="*/ 20 h 30"/>
                <a:gd name="T10" fmla="*/ 13 w 25"/>
                <a:gd name="T11" fmla="*/ 30 h 30"/>
                <a:gd name="T12" fmla="*/ 0 w 25"/>
                <a:gd name="T13" fmla="*/ 17 h 30"/>
                <a:gd name="T14" fmla="*/ 0 w 25"/>
                <a:gd name="T15" fmla="*/ 13 h 30"/>
                <a:gd name="T16" fmla="*/ 13 w 25"/>
                <a:gd name="T17" fmla="*/ 0 h 30"/>
                <a:gd name="T18" fmla="*/ 25 w 25"/>
                <a:gd name="T19" fmla="*/ 13 h 30"/>
                <a:gd name="T20" fmla="*/ 25 w 25"/>
                <a:gd name="T21" fmla="*/ 18 h 30"/>
                <a:gd name="T22" fmla="*/ 7 w 25"/>
                <a:gd name="T23" fmla="*/ 18 h 30"/>
                <a:gd name="T24" fmla="*/ 7 w 25"/>
                <a:gd name="T25" fmla="*/ 12 h 30"/>
                <a:gd name="T26" fmla="*/ 7 w 25"/>
                <a:gd name="T27" fmla="*/ 12 h 30"/>
                <a:gd name="T28" fmla="*/ 18 w 25"/>
                <a:gd name="T29" fmla="*/ 12 h 30"/>
                <a:gd name="T30" fmla="*/ 18 w 25"/>
                <a:gd name="T31" fmla="*/ 12 h 30"/>
                <a:gd name="T32" fmla="*/ 13 w 25"/>
                <a:gd name="T33" fmla="*/ 7 h 30"/>
                <a:gd name="T34" fmla="*/ 7 w 25"/>
                <a:gd name="T3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0"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7" y="21"/>
                    <a:pt x="9" y="23"/>
                    <a:pt x="13" y="23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6"/>
                    <a:pt x="20" y="30"/>
                    <a:pt x="13" y="30"/>
                  </a:cubicBezTo>
                  <a:cubicBezTo>
                    <a:pt x="5" y="30"/>
                    <a:pt x="0" y="25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21" y="0"/>
                    <a:pt x="25" y="5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7" y="18"/>
                  </a:ln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9"/>
                    <a:pt x="16" y="7"/>
                    <a:pt x="13" y="7"/>
                  </a:cubicBezTo>
                  <a:cubicBezTo>
                    <a:pt x="9" y="7"/>
                    <a:pt x="8" y="9"/>
                    <a:pt x="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40"/>
            <p:cNvSpPr>
              <a:spLocks/>
            </p:cNvSpPr>
            <p:nvPr userDrawn="1"/>
          </p:nvSpPr>
          <p:spPr bwMode="auto">
            <a:xfrm>
              <a:off x="10973884" y="1253000"/>
              <a:ext cx="50969" cy="59608"/>
            </a:xfrm>
            <a:custGeom>
              <a:avLst/>
              <a:gdLst>
                <a:gd name="T0" fmla="*/ 25 w 25"/>
                <a:gd name="T1" fmla="*/ 29 h 29"/>
                <a:gd name="T2" fmla="*/ 18 w 25"/>
                <a:gd name="T3" fmla="*/ 29 h 29"/>
                <a:gd name="T4" fmla="*/ 18 w 25"/>
                <a:gd name="T5" fmla="*/ 13 h 29"/>
                <a:gd name="T6" fmla="*/ 12 w 25"/>
                <a:gd name="T7" fmla="*/ 7 h 29"/>
                <a:gd name="T8" fmla="*/ 7 w 25"/>
                <a:gd name="T9" fmla="*/ 13 h 29"/>
                <a:gd name="T10" fmla="*/ 7 w 25"/>
                <a:gd name="T11" fmla="*/ 29 h 29"/>
                <a:gd name="T12" fmla="*/ 0 w 25"/>
                <a:gd name="T13" fmla="*/ 29 h 29"/>
                <a:gd name="T14" fmla="*/ 0 w 25"/>
                <a:gd name="T15" fmla="*/ 1 h 29"/>
                <a:gd name="T16" fmla="*/ 7 w 25"/>
                <a:gd name="T17" fmla="*/ 1 h 29"/>
                <a:gd name="T18" fmla="*/ 7 w 25"/>
                <a:gd name="T19" fmla="*/ 4 h 29"/>
                <a:gd name="T20" fmla="*/ 13 w 25"/>
                <a:gd name="T21" fmla="*/ 0 h 29"/>
                <a:gd name="T22" fmla="*/ 25 w 25"/>
                <a:gd name="T23" fmla="*/ 13 h 29"/>
                <a:gd name="T24" fmla="*/ 25 w 2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9">
                  <a:moveTo>
                    <a:pt x="25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5" y="7"/>
                    <a:pt x="12" y="7"/>
                  </a:cubicBezTo>
                  <a:cubicBezTo>
                    <a:pt x="9" y="7"/>
                    <a:pt x="7" y="9"/>
                    <a:pt x="7" y="1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11" y="0"/>
                    <a:pt x="13" y="0"/>
                  </a:cubicBezTo>
                  <a:cubicBezTo>
                    <a:pt x="19" y="0"/>
                    <a:pt x="25" y="4"/>
                    <a:pt x="25" y="13"/>
                  </a:cubicBezTo>
                  <a:lnTo>
                    <a:pt x="2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41"/>
            <p:cNvSpPr>
              <a:spLocks/>
            </p:cNvSpPr>
            <p:nvPr userDrawn="1"/>
          </p:nvSpPr>
          <p:spPr bwMode="auto">
            <a:xfrm>
              <a:off x="11033491" y="1242633"/>
              <a:ext cx="36283" cy="69974"/>
            </a:xfrm>
            <a:custGeom>
              <a:avLst/>
              <a:gdLst>
                <a:gd name="T0" fmla="*/ 18 w 18"/>
                <a:gd name="T1" fmla="*/ 28 h 34"/>
                <a:gd name="T2" fmla="*/ 18 w 18"/>
                <a:gd name="T3" fmla="*/ 34 h 34"/>
                <a:gd name="T4" fmla="*/ 11 w 18"/>
                <a:gd name="T5" fmla="*/ 34 h 34"/>
                <a:gd name="T6" fmla="*/ 4 w 18"/>
                <a:gd name="T7" fmla="*/ 27 h 34"/>
                <a:gd name="T8" fmla="*/ 4 w 18"/>
                <a:gd name="T9" fmla="*/ 13 h 34"/>
                <a:gd name="T10" fmla="*/ 0 w 18"/>
                <a:gd name="T11" fmla="*/ 13 h 34"/>
                <a:gd name="T12" fmla="*/ 0 w 18"/>
                <a:gd name="T13" fmla="*/ 6 h 34"/>
                <a:gd name="T14" fmla="*/ 4 w 18"/>
                <a:gd name="T15" fmla="*/ 6 h 34"/>
                <a:gd name="T16" fmla="*/ 4 w 18"/>
                <a:gd name="T17" fmla="*/ 0 h 34"/>
                <a:gd name="T18" fmla="*/ 11 w 18"/>
                <a:gd name="T19" fmla="*/ 0 h 34"/>
                <a:gd name="T20" fmla="*/ 11 w 18"/>
                <a:gd name="T21" fmla="*/ 6 h 34"/>
                <a:gd name="T22" fmla="*/ 18 w 18"/>
                <a:gd name="T23" fmla="*/ 6 h 34"/>
                <a:gd name="T24" fmla="*/ 18 w 18"/>
                <a:gd name="T25" fmla="*/ 13 h 34"/>
                <a:gd name="T26" fmla="*/ 11 w 18"/>
                <a:gd name="T27" fmla="*/ 13 h 34"/>
                <a:gd name="T28" fmla="*/ 11 w 18"/>
                <a:gd name="T29" fmla="*/ 26 h 34"/>
                <a:gd name="T30" fmla="*/ 13 w 18"/>
                <a:gd name="T31" fmla="*/ 28 h 34"/>
                <a:gd name="T32" fmla="*/ 18 w 18"/>
                <a:gd name="T33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4">
                  <a:moveTo>
                    <a:pt x="18" y="28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6" y="34"/>
                    <a:pt x="4" y="32"/>
                    <a:pt x="4" y="27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3" y="28"/>
                  </a:cubicBezTo>
                  <a:lnTo>
                    <a:pt x="18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42"/>
            <p:cNvSpPr>
              <a:spLocks noChangeArrowheads="1"/>
            </p:cNvSpPr>
            <p:nvPr userDrawn="1"/>
          </p:nvSpPr>
          <p:spPr bwMode="auto">
            <a:xfrm>
              <a:off x="9837885" y="1234858"/>
              <a:ext cx="14686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43"/>
            <p:cNvSpPr>
              <a:spLocks noChangeArrowheads="1"/>
            </p:cNvSpPr>
            <p:nvPr userDrawn="1"/>
          </p:nvSpPr>
          <p:spPr bwMode="auto">
            <a:xfrm>
              <a:off x="10389903" y="1234858"/>
              <a:ext cx="13822" cy="77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4"/>
            <p:cNvSpPr>
              <a:spLocks noEditPoints="1"/>
            </p:cNvSpPr>
            <p:nvPr userDrawn="1"/>
          </p:nvSpPr>
          <p:spPr bwMode="auto">
            <a:xfrm>
              <a:off x="11084460" y="998156"/>
              <a:ext cx="49241" cy="47513"/>
            </a:xfrm>
            <a:custGeom>
              <a:avLst/>
              <a:gdLst>
                <a:gd name="T0" fmla="*/ 12 w 24"/>
                <a:gd name="T1" fmla="*/ 0 h 23"/>
                <a:gd name="T2" fmla="*/ 24 w 24"/>
                <a:gd name="T3" fmla="*/ 11 h 23"/>
                <a:gd name="T4" fmla="*/ 12 w 24"/>
                <a:gd name="T5" fmla="*/ 23 h 23"/>
                <a:gd name="T6" fmla="*/ 0 w 24"/>
                <a:gd name="T7" fmla="*/ 11 h 23"/>
                <a:gd name="T8" fmla="*/ 12 w 24"/>
                <a:gd name="T9" fmla="*/ 0 h 23"/>
                <a:gd name="T10" fmla="*/ 12 w 24"/>
                <a:gd name="T11" fmla="*/ 21 h 23"/>
                <a:gd name="T12" fmla="*/ 22 w 24"/>
                <a:gd name="T13" fmla="*/ 11 h 23"/>
                <a:gd name="T14" fmla="*/ 12 w 24"/>
                <a:gd name="T15" fmla="*/ 2 h 23"/>
                <a:gd name="T16" fmla="*/ 2 w 24"/>
                <a:gd name="T17" fmla="*/ 11 h 23"/>
                <a:gd name="T18" fmla="*/ 12 w 24"/>
                <a:gd name="T19" fmla="*/ 21 h 23"/>
                <a:gd name="T20" fmla="*/ 18 w 24"/>
                <a:gd name="T21" fmla="*/ 18 h 23"/>
                <a:gd name="T22" fmla="*/ 14 w 24"/>
                <a:gd name="T23" fmla="*/ 12 h 23"/>
                <a:gd name="T24" fmla="*/ 17 w 24"/>
                <a:gd name="T25" fmla="*/ 9 h 23"/>
                <a:gd name="T26" fmla="*/ 13 w 24"/>
                <a:gd name="T27" fmla="*/ 5 h 23"/>
                <a:gd name="T28" fmla="*/ 8 w 24"/>
                <a:gd name="T29" fmla="*/ 5 h 23"/>
                <a:gd name="T30" fmla="*/ 8 w 24"/>
                <a:gd name="T31" fmla="*/ 18 h 23"/>
                <a:gd name="T32" fmla="*/ 10 w 24"/>
                <a:gd name="T33" fmla="*/ 18 h 23"/>
                <a:gd name="T34" fmla="*/ 10 w 24"/>
                <a:gd name="T35" fmla="*/ 12 h 23"/>
                <a:gd name="T36" fmla="*/ 12 w 24"/>
                <a:gd name="T37" fmla="*/ 12 h 23"/>
                <a:gd name="T38" fmla="*/ 15 w 24"/>
                <a:gd name="T39" fmla="*/ 18 h 23"/>
                <a:gd name="T40" fmla="*/ 18 w 24"/>
                <a:gd name="T41" fmla="*/ 18 h 23"/>
                <a:gd name="T42" fmla="*/ 10 w 24"/>
                <a:gd name="T43" fmla="*/ 7 h 23"/>
                <a:gd name="T44" fmla="*/ 13 w 24"/>
                <a:gd name="T45" fmla="*/ 7 h 23"/>
                <a:gd name="T46" fmla="*/ 15 w 24"/>
                <a:gd name="T47" fmla="*/ 9 h 23"/>
                <a:gd name="T48" fmla="*/ 13 w 24"/>
                <a:gd name="T49" fmla="*/ 10 h 23"/>
                <a:gd name="T50" fmla="*/ 10 w 24"/>
                <a:gd name="T51" fmla="*/ 10 h 23"/>
                <a:gd name="T52" fmla="*/ 10 w 24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3">
                  <a:moveTo>
                    <a:pt x="12" y="0"/>
                  </a:moveTo>
                  <a:cubicBezTo>
                    <a:pt x="19" y="0"/>
                    <a:pt x="24" y="5"/>
                    <a:pt x="24" y="11"/>
                  </a:cubicBezTo>
                  <a:cubicBezTo>
                    <a:pt x="24" y="18"/>
                    <a:pt x="19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lose/>
                  <a:moveTo>
                    <a:pt x="12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6"/>
                    <a:pt x="17" y="2"/>
                    <a:pt x="12" y="2"/>
                  </a:cubicBezTo>
                  <a:cubicBezTo>
                    <a:pt x="7" y="2"/>
                    <a:pt x="2" y="6"/>
                    <a:pt x="2" y="11"/>
                  </a:cubicBezTo>
                  <a:cubicBezTo>
                    <a:pt x="2" y="17"/>
                    <a:pt x="7" y="21"/>
                    <a:pt x="12" y="21"/>
                  </a:cubicBezTo>
                  <a:close/>
                  <a:moveTo>
                    <a:pt x="18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7" y="11"/>
                    <a:pt x="17" y="9"/>
                  </a:cubicBezTo>
                  <a:cubicBezTo>
                    <a:pt x="17" y="6"/>
                    <a:pt x="16" y="5"/>
                    <a:pt x="13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8" y="18"/>
                  </a:lnTo>
                  <a:close/>
                  <a:moveTo>
                    <a:pt x="10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9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5"/>
            <p:cNvSpPr>
              <a:spLocks/>
            </p:cNvSpPr>
            <p:nvPr userDrawn="1"/>
          </p:nvSpPr>
          <p:spPr bwMode="auto">
            <a:xfrm>
              <a:off x="9215030" y="922135"/>
              <a:ext cx="114896" cy="427619"/>
            </a:xfrm>
            <a:custGeom>
              <a:avLst/>
              <a:gdLst>
                <a:gd name="T0" fmla="*/ 66 w 133"/>
                <a:gd name="T1" fmla="*/ 36 h 495"/>
                <a:gd name="T2" fmla="*/ 0 w 133"/>
                <a:gd name="T3" fmla="*/ 0 h 495"/>
                <a:gd name="T4" fmla="*/ 0 w 133"/>
                <a:gd name="T5" fmla="*/ 426 h 495"/>
                <a:gd name="T6" fmla="*/ 133 w 133"/>
                <a:gd name="T7" fmla="*/ 495 h 495"/>
                <a:gd name="T8" fmla="*/ 133 w 133"/>
                <a:gd name="T9" fmla="*/ 419 h 495"/>
                <a:gd name="T10" fmla="*/ 66 w 133"/>
                <a:gd name="T11" fmla="*/ 385 h 495"/>
                <a:gd name="T12" fmla="*/ 66 w 133"/>
                <a:gd name="T13" fmla="*/ 3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5">
                  <a:moveTo>
                    <a:pt x="66" y="36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133" y="495"/>
                  </a:lnTo>
                  <a:lnTo>
                    <a:pt x="133" y="419"/>
                  </a:lnTo>
                  <a:lnTo>
                    <a:pt x="66" y="385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6"/>
            <p:cNvSpPr>
              <a:spLocks/>
            </p:cNvSpPr>
            <p:nvPr userDrawn="1"/>
          </p:nvSpPr>
          <p:spPr bwMode="auto">
            <a:xfrm>
              <a:off x="9272046" y="886716"/>
              <a:ext cx="114896" cy="425892"/>
            </a:xfrm>
            <a:custGeom>
              <a:avLst/>
              <a:gdLst>
                <a:gd name="T0" fmla="*/ 67 w 133"/>
                <a:gd name="T1" fmla="*/ 460 h 493"/>
                <a:gd name="T2" fmla="*/ 133 w 133"/>
                <a:gd name="T3" fmla="*/ 493 h 493"/>
                <a:gd name="T4" fmla="*/ 133 w 133"/>
                <a:gd name="T5" fmla="*/ 67 h 493"/>
                <a:gd name="T6" fmla="*/ 0 w 133"/>
                <a:gd name="T7" fmla="*/ 0 h 493"/>
                <a:gd name="T8" fmla="*/ 0 w 133"/>
                <a:gd name="T9" fmla="*/ 77 h 493"/>
                <a:gd name="T10" fmla="*/ 67 w 133"/>
                <a:gd name="T11" fmla="*/ 110 h 493"/>
                <a:gd name="T12" fmla="*/ 67 w 133"/>
                <a:gd name="T13" fmla="*/ 46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493">
                  <a:moveTo>
                    <a:pt x="67" y="460"/>
                  </a:moveTo>
                  <a:lnTo>
                    <a:pt x="133" y="493"/>
                  </a:lnTo>
                  <a:lnTo>
                    <a:pt x="133" y="67"/>
                  </a:lnTo>
                  <a:lnTo>
                    <a:pt x="0" y="0"/>
                  </a:lnTo>
                  <a:lnTo>
                    <a:pt x="0" y="77"/>
                  </a:lnTo>
                  <a:lnTo>
                    <a:pt x="67" y="110"/>
                  </a:lnTo>
                  <a:lnTo>
                    <a:pt x="67" y="4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0" name="Rectangle 73"/>
          <p:cNvSpPr>
            <a:spLocks noChangeArrowheads="1"/>
          </p:cNvSpPr>
          <p:nvPr userDrawn="1"/>
        </p:nvSpPr>
        <p:spPr bwMode="auto">
          <a:xfrm>
            <a:off x="3833877" y="764045"/>
            <a:ext cx="10367" cy="70665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06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04518 -2.96296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0457 -4.44444E-6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F316B0-5232-4272-ACA5-A0A441C70BD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E41287-15B4-4D76-9024-2EFFF9131479}"/>
                </a:ext>
              </a:extLst>
            </p:cNvPr>
            <p:cNvCxnSpPr/>
            <p:nvPr userDrawn="1"/>
          </p:nvCxnSpPr>
          <p:spPr>
            <a:xfrm>
              <a:off x="457200" y="0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76F0CD9-5AAF-428A-A909-ED45D55B32DD}"/>
                </a:ext>
              </a:extLst>
            </p:cNvPr>
            <p:cNvCxnSpPr/>
            <p:nvPr userDrawn="1"/>
          </p:nvCxnSpPr>
          <p:spPr>
            <a:xfrm>
              <a:off x="11734800" y="0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782274-23AC-46DA-B0EF-58963B578B4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457200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C9C555-C386-4586-A67F-B17FBA02CD0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6172200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11ACDAD-DD67-4E67-95E1-5D796F3AFDF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6629401"/>
              <a:ext cx="1219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92165-6319-47CF-8C42-FB33F90F6313}"/>
              </a:ext>
            </a:extLst>
          </p:cNvPr>
          <p:cNvSpPr/>
          <p:nvPr userDrawn="1"/>
        </p:nvSpPr>
        <p:spPr>
          <a:xfrm>
            <a:off x="457197" y="457201"/>
            <a:ext cx="11277601" cy="498598"/>
          </a:xfrm>
          <a:prstGeom prst="rect">
            <a:avLst/>
          </a:prstGeom>
          <a:solidFill>
            <a:schemeClr val="accent6">
              <a:lumMod val="20000"/>
              <a:lumOff val="80000"/>
              <a:alpha val="16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A4214B-3C8C-4EF5-9D7C-7D84D931E0CE}"/>
              </a:ext>
            </a:extLst>
          </p:cNvPr>
          <p:cNvGrpSpPr/>
          <p:nvPr userDrawn="1"/>
        </p:nvGrpSpPr>
        <p:grpSpPr>
          <a:xfrm>
            <a:off x="457197" y="1412997"/>
            <a:ext cx="11277601" cy="4406778"/>
            <a:chOff x="457197" y="1412997"/>
            <a:chExt cx="11277601" cy="44067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11920-7715-4BEE-B9C4-E2C288B166E1}"/>
                </a:ext>
              </a:extLst>
            </p:cNvPr>
            <p:cNvSpPr/>
            <p:nvPr userDrawn="1"/>
          </p:nvSpPr>
          <p:spPr>
            <a:xfrm>
              <a:off x="457197" y="1412998"/>
              <a:ext cx="11277601" cy="4406777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16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645587-57C3-470F-963A-9C70816756CE}"/>
                </a:ext>
              </a:extLst>
            </p:cNvPr>
            <p:cNvSpPr/>
            <p:nvPr userDrawn="1"/>
          </p:nvSpPr>
          <p:spPr>
            <a:xfrm>
              <a:off x="1105225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C8EF24-353C-4BEC-B5C9-13D427441015}"/>
                </a:ext>
              </a:extLst>
            </p:cNvPr>
            <p:cNvSpPr/>
            <p:nvPr userDrawn="1"/>
          </p:nvSpPr>
          <p:spPr>
            <a:xfrm>
              <a:off x="2071376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21277A-8BFF-462D-A582-AAC201D3A954}"/>
                </a:ext>
              </a:extLst>
            </p:cNvPr>
            <p:cNvSpPr/>
            <p:nvPr userDrawn="1"/>
          </p:nvSpPr>
          <p:spPr>
            <a:xfrm>
              <a:off x="3037527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9A1C93-F55E-473E-AAEF-9CF0DED559AA}"/>
                </a:ext>
              </a:extLst>
            </p:cNvPr>
            <p:cNvSpPr/>
            <p:nvPr userDrawn="1"/>
          </p:nvSpPr>
          <p:spPr>
            <a:xfrm>
              <a:off x="4003678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50EE76-0A0E-45F0-ABA6-38947524C093}"/>
                </a:ext>
              </a:extLst>
            </p:cNvPr>
            <p:cNvSpPr/>
            <p:nvPr userDrawn="1"/>
          </p:nvSpPr>
          <p:spPr>
            <a:xfrm>
              <a:off x="4969829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A1CF24-6C0C-42DB-BAA6-B6903EF2DCDC}"/>
                </a:ext>
              </a:extLst>
            </p:cNvPr>
            <p:cNvSpPr/>
            <p:nvPr userDrawn="1"/>
          </p:nvSpPr>
          <p:spPr>
            <a:xfrm>
              <a:off x="5935980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093B92-F27D-4DB4-95E0-9E1509AA9D98}"/>
                </a:ext>
              </a:extLst>
            </p:cNvPr>
            <p:cNvSpPr/>
            <p:nvPr userDrawn="1"/>
          </p:nvSpPr>
          <p:spPr>
            <a:xfrm>
              <a:off x="6902131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E96086-C39D-4670-9C8A-E23BD373C526}"/>
                </a:ext>
              </a:extLst>
            </p:cNvPr>
            <p:cNvSpPr/>
            <p:nvPr userDrawn="1"/>
          </p:nvSpPr>
          <p:spPr>
            <a:xfrm>
              <a:off x="7868282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51F3ADA-165F-4607-BB44-714F8F8903E8}"/>
                </a:ext>
              </a:extLst>
            </p:cNvPr>
            <p:cNvSpPr/>
            <p:nvPr userDrawn="1"/>
          </p:nvSpPr>
          <p:spPr>
            <a:xfrm>
              <a:off x="8834433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35B2D1-35EA-4C2C-8198-058E710CFAAF}"/>
                </a:ext>
              </a:extLst>
            </p:cNvPr>
            <p:cNvSpPr/>
            <p:nvPr userDrawn="1"/>
          </p:nvSpPr>
          <p:spPr>
            <a:xfrm>
              <a:off x="9800584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468487-0E8B-4C7B-B1B7-5A70FF1A32A6}"/>
                </a:ext>
              </a:extLst>
            </p:cNvPr>
            <p:cNvSpPr/>
            <p:nvPr userDrawn="1"/>
          </p:nvSpPr>
          <p:spPr>
            <a:xfrm>
              <a:off x="10766735" y="1412997"/>
              <a:ext cx="320040" cy="44067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594962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0963" y="1275550"/>
            <a:ext cx="11510970" cy="5244428"/>
          </a:xfrm>
        </p:spPr>
        <p:txBody>
          <a:bodyPr lIns="180000" tIns="144000" rIns="180000" bIns="144000"/>
          <a:lstStyle>
            <a:lvl4pPr>
              <a:lnSpc>
                <a:spcPct val="100000"/>
              </a:lnSpc>
              <a:spcAft>
                <a:spcPts val="0"/>
              </a:spcAft>
              <a:defRPr b="1">
                <a:latin typeface="Gotham Black"/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latin typeface="Gotham Black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7AC3CF1-90F3-44C1-8E37-D4B5DE71E7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0963" y="338021"/>
            <a:ext cx="11510970" cy="8274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746845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38A5-67DB-4DDE-BFE7-EEF0A84E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819"/>
            <a:ext cx="8715376" cy="1495794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4AA2-B6FF-41B0-8880-CBB7A1AFC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539069"/>
            <a:ext cx="8715376" cy="4318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2C9B4B-AF65-4CD0-BFFC-C585EB8C7753}"/>
              </a:ext>
            </a:extLst>
          </p:cNvPr>
          <p:cNvCxnSpPr>
            <a:cxnSpLocks/>
          </p:cNvCxnSpPr>
          <p:nvPr userDrawn="1"/>
        </p:nvCxnSpPr>
        <p:spPr>
          <a:xfrm flipH="1">
            <a:off x="457200" y="5273866"/>
            <a:ext cx="11277600" cy="0"/>
          </a:xfrm>
          <a:prstGeom prst="lin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6" y="1412997"/>
            <a:ext cx="5478783" cy="44067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1412997"/>
            <a:ext cx="5478778" cy="44067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7" y="1412997"/>
            <a:ext cx="3546482" cy="44067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3718" y="1412997"/>
            <a:ext cx="3544564" cy="44067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0A71404-69A5-45B6-A2FA-04E08F320E5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8320" y="1412997"/>
            <a:ext cx="3546477" cy="44067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3654-6B08-42E4-9A0C-797E0511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FA7A-2090-4F19-B8BA-147E2979A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7" y="1412997"/>
            <a:ext cx="2580329" cy="44067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3E3F1-3C93-47BB-ABBA-E74A78AA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6455" y="1412997"/>
            <a:ext cx="2578410" cy="44067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5B47A-66F4-453A-A8ED-E9E01E3E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0A71404-69A5-45B6-A2FA-04E08F320E5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56018" y="1412997"/>
            <a:ext cx="2578415" cy="44067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1B13753-7B7A-4BCB-8A04-E2CAD8BC9AF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145586" y="1412997"/>
            <a:ext cx="2589212" cy="440677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2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450F-2939-40BB-A926-D9D78513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74504-C99A-45C9-8BEA-707080C9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72CA9-CF1C-451C-A31A-176779B1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1FBED-B50C-471D-B4A1-4FA99E3C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0085A-C9E8-4E4B-8488-EBC84806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7" y="1412999"/>
            <a:ext cx="11277601" cy="44067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54BEE-54E5-4941-9E15-EAB0A5C27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2351" y="6194425"/>
            <a:ext cx="7767066" cy="44211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90000"/>
              </a:lnSpc>
              <a:defRPr sz="9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5BA0ED69-F9EC-4612-A946-BE050D1E20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564056" y="6172200"/>
            <a:ext cx="170744" cy="457201"/>
            <a:chOff x="4249" y="1683"/>
            <a:chExt cx="695" cy="1861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E72A2047-A96D-4516-86E9-03C4040C8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49" y="1824"/>
              <a:ext cx="463" cy="1720"/>
            </a:xfrm>
            <a:custGeom>
              <a:avLst/>
              <a:gdLst>
                <a:gd name="T0" fmla="*/ 232 w 463"/>
                <a:gd name="T1" fmla="*/ 116 h 1720"/>
                <a:gd name="T2" fmla="*/ 0 w 463"/>
                <a:gd name="T3" fmla="*/ 0 h 1720"/>
                <a:gd name="T4" fmla="*/ 0 w 463"/>
                <a:gd name="T5" fmla="*/ 1487 h 1720"/>
                <a:gd name="T6" fmla="*/ 463 w 463"/>
                <a:gd name="T7" fmla="*/ 1720 h 1720"/>
                <a:gd name="T8" fmla="*/ 463 w 463"/>
                <a:gd name="T9" fmla="*/ 1463 h 1720"/>
                <a:gd name="T10" fmla="*/ 232 w 463"/>
                <a:gd name="T11" fmla="*/ 1346 h 1720"/>
                <a:gd name="T12" fmla="*/ 232 w 463"/>
                <a:gd name="T13" fmla="*/ 116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3" h="1720">
                  <a:moveTo>
                    <a:pt x="232" y="116"/>
                  </a:moveTo>
                  <a:lnTo>
                    <a:pt x="0" y="0"/>
                  </a:lnTo>
                  <a:lnTo>
                    <a:pt x="0" y="1487"/>
                  </a:lnTo>
                  <a:lnTo>
                    <a:pt x="463" y="1720"/>
                  </a:lnTo>
                  <a:lnTo>
                    <a:pt x="463" y="1463"/>
                  </a:lnTo>
                  <a:lnTo>
                    <a:pt x="232" y="1346"/>
                  </a:lnTo>
                  <a:lnTo>
                    <a:pt x="232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2689C47-4455-4AA1-85A1-AA49EA249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1" y="1683"/>
              <a:ext cx="463" cy="1720"/>
            </a:xfrm>
            <a:custGeom>
              <a:avLst/>
              <a:gdLst>
                <a:gd name="T0" fmla="*/ 231 w 463"/>
                <a:gd name="T1" fmla="*/ 1604 h 1720"/>
                <a:gd name="T2" fmla="*/ 463 w 463"/>
                <a:gd name="T3" fmla="*/ 1720 h 1720"/>
                <a:gd name="T4" fmla="*/ 463 w 463"/>
                <a:gd name="T5" fmla="*/ 233 h 1720"/>
                <a:gd name="T6" fmla="*/ 0 w 463"/>
                <a:gd name="T7" fmla="*/ 0 h 1720"/>
                <a:gd name="T8" fmla="*/ 0 w 463"/>
                <a:gd name="T9" fmla="*/ 257 h 1720"/>
                <a:gd name="T10" fmla="*/ 231 w 463"/>
                <a:gd name="T11" fmla="*/ 374 h 1720"/>
                <a:gd name="T12" fmla="*/ 231 w 463"/>
                <a:gd name="T13" fmla="*/ 1604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3" h="1720">
                  <a:moveTo>
                    <a:pt x="231" y="1604"/>
                  </a:moveTo>
                  <a:lnTo>
                    <a:pt x="463" y="1720"/>
                  </a:lnTo>
                  <a:lnTo>
                    <a:pt x="463" y="233"/>
                  </a:lnTo>
                  <a:lnTo>
                    <a:pt x="0" y="0"/>
                  </a:lnTo>
                  <a:lnTo>
                    <a:pt x="0" y="257"/>
                  </a:lnTo>
                  <a:lnTo>
                    <a:pt x="231" y="374"/>
                  </a:lnTo>
                  <a:lnTo>
                    <a:pt x="231" y="16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D5C90FC-41DF-47AA-A044-0D33A6085A5F}"/>
              </a:ext>
            </a:extLst>
          </p:cNvPr>
          <p:cNvSpPr txBox="1"/>
          <p:nvPr userDrawn="1"/>
        </p:nvSpPr>
        <p:spPr>
          <a:xfrm>
            <a:off x="457199" y="6174582"/>
            <a:ext cx="2024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1EA30B-4CEC-4800-A5F2-0AFD801066FA}" type="slidenum">
              <a:rPr lang="en-US" sz="900" b="1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900" b="1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969575-C218-4241-B284-55E40BC489FB}"/>
              </a:ext>
            </a:extLst>
          </p:cNvPr>
          <p:cNvSpPr txBox="1"/>
          <p:nvPr userDrawn="1"/>
        </p:nvSpPr>
        <p:spPr>
          <a:xfrm>
            <a:off x="716603" y="6174582"/>
            <a:ext cx="343947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>
                <a:solidFill>
                  <a:schemeClr val="bg1">
                    <a:lumMod val="40000"/>
                    <a:lumOff val="60000"/>
                  </a:schemeClr>
                </a:solidFill>
              </a:rPr>
              <a:t>|  © InterSystems Corporation. All rights reserved.  |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FF9A3B-2203-4B59-BEFF-B22D9965FC03}"/>
              </a:ext>
            </a:extLst>
          </p:cNvPr>
          <p:cNvCxnSpPr>
            <a:cxnSpLocks/>
          </p:cNvCxnSpPr>
          <p:nvPr userDrawn="1"/>
        </p:nvCxnSpPr>
        <p:spPr>
          <a:xfrm flipH="1">
            <a:off x="457200" y="6048375"/>
            <a:ext cx="11277600" cy="0"/>
          </a:xfrm>
          <a:prstGeom prst="line">
            <a:avLst/>
          </a:prstGeom>
          <a:ln cap="rnd">
            <a:solidFill>
              <a:schemeClr val="bg1">
                <a:lumMod val="40000"/>
                <a:lumOff val="6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34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5" r:id="rId3"/>
    <p:sldLayoutId id="2147483676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17145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Trebuchet MS" panose="020B0603020202020204" pitchFamily="34" charset="0"/>
        <a:buChar char="―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8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0963" y="338021"/>
            <a:ext cx="11510970" cy="8274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0963" y="1249210"/>
            <a:ext cx="11510075" cy="527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144000" rIns="144000" bIns="10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5680" y="6629399"/>
            <a:ext cx="203200" cy="13811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1C4F8DB-1F2A-4775-B5C6-AFBA5C097B54}" type="slidenum">
              <a:rPr lang="en-US" sz="9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en-US" sz="900" b="1">
              <a:solidFill>
                <a:schemeClr val="tx1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442" y="6629400"/>
            <a:ext cx="10614025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|  © </a:t>
            </a:r>
            <a:r>
              <a:rPr lang="en-US" sz="900" err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InterSystems</a:t>
            </a:r>
            <a:r>
              <a:rPr lang="en-US" sz="9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Corporation. All rights reserved.  |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9AA4A6-9164-42EF-9B8E-AF8F2FE717D6}"/>
              </a:ext>
            </a:extLst>
          </p:cNvPr>
          <p:cNvSpPr/>
          <p:nvPr/>
        </p:nvSpPr>
        <p:spPr>
          <a:xfrm>
            <a:off x="246580" y="246580"/>
            <a:ext cx="94383" cy="6359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D1B8A3-A0DD-457D-A129-FAA4D08CCBF5}"/>
              </a:ext>
            </a:extLst>
          </p:cNvPr>
          <p:cNvSpPr/>
          <p:nvPr/>
        </p:nvSpPr>
        <p:spPr>
          <a:xfrm>
            <a:off x="11851936" y="246580"/>
            <a:ext cx="94383" cy="63597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2BECD-6360-4FB0-88EE-2ED7E8A281D3}"/>
              </a:ext>
            </a:extLst>
          </p:cNvPr>
          <p:cNvSpPr/>
          <p:nvPr/>
        </p:nvSpPr>
        <p:spPr>
          <a:xfrm rot="5400000">
            <a:off x="6050280" y="-5558020"/>
            <a:ext cx="91441" cy="11700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20FF5-6A8B-49D4-BF1B-6FDB261C22CE}"/>
              </a:ext>
            </a:extLst>
          </p:cNvPr>
          <p:cNvSpPr/>
          <p:nvPr/>
        </p:nvSpPr>
        <p:spPr>
          <a:xfrm rot="5400000">
            <a:off x="6050281" y="724248"/>
            <a:ext cx="91441" cy="11700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7C84AF-C59E-4E43-8485-F306EC621342}"/>
              </a:ext>
            </a:extLst>
          </p:cNvPr>
          <p:cNvSpPr/>
          <p:nvPr/>
        </p:nvSpPr>
        <p:spPr>
          <a:xfrm rot="5400000">
            <a:off x="6085700" y="-4602826"/>
            <a:ext cx="91441" cy="116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F8891198-0485-5E4A-8AFB-ACE06D45E57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564056" y="6172200"/>
            <a:ext cx="170744" cy="457201"/>
            <a:chOff x="4249" y="1683"/>
            <a:chExt cx="695" cy="1861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20E2B23-B899-4847-92D4-D1E76B49F9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49" y="1824"/>
              <a:ext cx="463" cy="1720"/>
            </a:xfrm>
            <a:custGeom>
              <a:avLst/>
              <a:gdLst>
                <a:gd name="T0" fmla="*/ 232 w 463"/>
                <a:gd name="T1" fmla="*/ 116 h 1720"/>
                <a:gd name="T2" fmla="*/ 0 w 463"/>
                <a:gd name="T3" fmla="*/ 0 h 1720"/>
                <a:gd name="T4" fmla="*/ 0 w 463"/>
                <a:gd name="T5" fmla="*/ 1487 h 1720"/>
                <a:gd name="T6" fmla="*/ 463 w 463"/>
                <a:gd name="T7" fmla="*/ 1720 h 1720"/>
                <a:gd name="T8" fmla="*/ 463 w 463"/>
                <a:gd name="T9" fmla="*/ 1463 h 1720"/>
                <a:gd name="T10" fmla="*/ 232 w 463"/>
                <a:gd name="T11" fmla="*/ 1346 h 1720"/>
                <a:gd name="T12" fmla="*/ 232 w 463"/>
                <a:gd name="T13" fmla="*/ 116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3" h="1720">
                  <a:moveTo>
                    <a:pt x="232" y="116"/>
                  </a:moveTo>
                  <a:lnTo>
                    <a:pt x="0" y="0"/>
                  </a:lnTo>
                  <a:lnTo>
                    <a:pt x="0" y="1487"/>
                  </a:lnTo>
                  <a:lnTo>
                    <a:pt x="463" y="1720"/>
                  </a:lnTo>
                  <a:lnTo>
                    <a:pt x="463" y="1463"/>
                  </a:lnTo>
                  <a:lnTo>
                    <a:pt x="232" y="1346"/>
                  </a:lnTo>
                  <a:lnTo>
                    <a:pt x="232" y="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CA02BBC-E43F-DA45-96BB-EE2E2C2E9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1" y="1683"/>
              <a:ext cx="463" cy="1720"/>
            </a:xfrm>
            <a:custGeom>
              <a:avLst/>
              <a:gdLst>
                <a:gd name="T0" fmla="*/ 231 w 463"/>
                <a:gd name="T1" fmla="*/ 1604 h 1720"/>
                <a:gd name="T2" fmla="*/ 463 w 463"/>
                <a:gd name="T3" fmla="*/ 1720 h 1720"/>
                <a:gd name="T4" fmla="*/ 463 w 463"/>
                <a:gd name="T5" fmla="*/ 233 h 1720"/>
                <a:gd name="T6" fmla="*/ 0 w 463"/>
                <a:gd name="T7" fmla="*/ 0 h 1720"/>
                <a:gd name="T8" fmla="*/ 0 w 463"/>
                <a:gd name="T9" fmla="*/ 257 h 1720"/>
                <a:gd name="T10" fmla="*/ 231 w 463"/>
                <a:gd name="T11" fmla="*/ 374 h 1720"/>
                <a:gd name="T12" fmla="*/ 231 w 463"/>
                <a:gd name="T13" fmla="*/ 1604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3" h="1720">
                  <a:moveTo>
                    <a:pt x="231" y="1604"/>
                  </a:moveTo>
                  <a:lnTo>
                    <a:pt x="463" y="1720"/>
                  </a:lnTo>
                  <a:lnTo>
                    <a:pt x="463" y="233"/>
                  </a:lnTo>
                  <a:lnTo>
                    <a:pt x="0" y="0"/>
                  </a:lnTo>
                  <a:lnTo>
                    <a:pt x="0" y="257"/>
                  </a:lnTo>
                  <a:lnTo>
                    <a:pt x="231" y="374"/>
                  </a:lnTo>
                  <a:lnTo>
                    <a:pt x="231" y="16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81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680" r:id="rId14"/>
    <p:sldLayoutId id="2147483681" r:id="rId15"/>
    <p:sldLayoutId id="2147483682" r:id="rId16"/>
    <p:sldLayoutId id="2147483690" r:id="rId17"/>
    <p:sldLayoutId id="2147483691" r:id="rId18"/>
    <p:sldLayoutId id="2147483693" r:id="rId19"/>
    <p:sldLayoutId id="2147483692" r:id="rId20"/>
    <p:sldLayoutId id="2147483725" r:id="rId21"/>
  </p:sldLayoutIdLst>
  <p:transition spd="med"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Gotham Black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ts val="1000"/>
        </a:spcBef>
        <a:spcAft>
          <a:spcPts val="300"/>
        </a:spcAft>
        <a:buFont typeface="Arial" pitchFamily="34" charset="0"/>
        <a:buChar char="​"/>
        <a:defRPr sz="2200" kern="1200">
          <a:solidFill>
            <a:schemeClr val="tx1"/>
          </a:solidFill>
          <a:latin typeface="Gotham Black"/>
          <a:ea typeface="+mn-ea"/>
          <a:cs typeface="+mn-cs"/>
        </a:defRPr>
      </a:lvl1pPr>
      <a:lvl2pPr marL="285750" indent="-171450" algn="l" rtl="0" eaLnBrk="1" fontAlgn="base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Gotham Black"/>
          <a:ea typeface="+mn-ea"/>
          <a:cs typeface="+mn-cs"/>
        </a:defRPr>
      </a:lvl2pPr>
      <a:lvl3pPr marL="628650" indent="-228600" algn="l" rtl="0" eaLnBrk="1" fontAlgn="base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Trebuchet MS" pitchFamily="34" charset="0"/>
        <a:buChar char="―"/>
        <a:defRPr kern="1200">
          <a:solidFill>
            <a:schemeClr val="tx1"/>
          </a:solidFill>
          <a:latin typeface="Gotham Black"/>
          <a:ea typeface="+mn-ea"/>
          <a:cs typeface="+mn-cs"/>
        </a:defRPr>
      </a:lvl3pPr>
      <a:lvl4pPr algn="l" rtl="0" eaLnBrk="1" fontAlgn="base" hangingPunct="1">
        <a:lnSpc>
          <a:spcPct val="110000"/>
        </a:lnSpc>
        <a:spcBef>
          <a:spcPts val="1200"/>
        </a:spcBef>
        <a:spcAft>
          <a:spcPts val="400"/>
        </a:spcAft>
        <a:buFont typeface="Arial" pitchFamily="34" charset="0"/>
        <a:buChar char="​"/>
        <a:defRPr sz="2800" b="1" kern="1200">
          <a:solidFill>
            <a:schemeClr val="accent1"/>
          </a:solidFill>
          <a:latin typeface="Gotham Black"/>
          <a:ea typeface="+mn-ea"/>
          <a:cs typeface="+mn-cs"/>
        </a:defRPr>
      </a:lvl4pPr>
      <a:lvl5pPr algn="l" rtl="0" eaLnBrk="1" fontAlgn="base" hangingPunct="1">
        <a:lnSpc>
          <a:spcPct val="110000"/>
        </a:lnSpc>
        <a:spcBef>
          <a:spcPts val="1200"/>
        </a:spcBef>
        <a:spcAft>
          <a:spcPts val="400"/>
        </a:spcAft>
        <a:buFont typeface="Arial" pitchFamily="34" charset="0"/>
        <a:buChar char="​"/>
        <a:defRPr sz="2800" b="1" kern="1200">
          <a:solidFill>
            <a:schemeClr val="tx2"/>
          </a:solidFill>
          <a:latin typeface="Gotham Black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3586ED-B376-495B-807B-05EA516D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Arial"/>
                <a:cs typeface="Arial"/>
              </a:rPr>
              <a:t>IRIS For Health 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AEF87-BD74-49D1-8676-44CD876C88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Guillaume </a:t>
            </a:r>
            <a:r>
              <a:rPr lang="en-GB" dirty="0" err="1"/>
              <a:t>Rongier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331858-8169-4076-965B-2A790159BE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Sales Engineer</a:t>
            </a:r>
          </a:p>
        </p:txBody>
      </p:sp>
    </p:spTree>
    <p:extLst>
      <p:ext uri="{BB962C8B-B14F-4D97-AF65-F5344CB8AC3E}">
        <p14:creationId xmlns:p14="http://schemas.microsoft.com/office/powerpoint/2010/main" val="106032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D1C953-F07B-D849-9F56-EC89C6204F9E}"/>
              </a:ext>
            </a:extLst>
          </p:cNvPr>
          <p:cNvSpPr/>
          <p:nvPr/>
        </p:nvSpPr>
        <p:spPr>
          <a:xfrm>
            <a:off x="340068" y="1246423"/>
            <a:ext cx="11510970" cy="527355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69F7750-FD3F-E74E-A526-D7AFC394D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>
                <a:solidFill>
                  <a:srgbClr val="FFFFFF"/>
                </a:solidFill>
                <a:latin typeface="Menlo" panose="020B0609030804020204" pitchFamily="49" charset="0"/>
              </a:rPr>
              <a:t>zn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D4B57C"/>
                </a:solidFill>
                <a:latin typeface="Menlo" panose="020B0609030804020204" pitchFamily="49" charset="0"/>
              </a:rPr>
              <a:t>"%SYS"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Do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85A6FF"/>
                </a:solidFill>
                <a:latin typeface="Menlo" panose="020B0609030804020204" pitchFamily="49" charset="0"/>
              </a:rPr>
              <a:t>##class</a:t>
            </a:r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fr-FR" dirty="0" err="1">
                <a:solidFill>
                  <a:srgbClr val="4EC9B0"/>
                </a:solidFill>
                <a:latin typeface="Menlo" panose="020B0609030804020204" pitchFamily="49" charset="0"/>
              </a:rPr>
              <a:t>Security.Users</a:t>
            </a:r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).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UnExpireUserPasswords</a:t>
            </a:r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D4B57C"/>
                </a:solidFill>
                <a:latin typeface="Menlo" panose="020B0609030804020204" pitchFamily="49" charset="0"/>
              </a:rPr>
              <a:t>"*"</a:t>
            </a:r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 err="1">
                <a:solidFill>
                  <a:srgbClr val="FFFFFF"/>
                </a:solidFill>
                <a:latin typeface="Menlo" panose="020B0609030804020204" pitchFamily="49" charset="0"/>
              </a:rPr>
              <a:t>zn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D4B57C"/>
                </a:solidFill>
                <a:latin typeface="Menlo" panose="020B0609030804020204" pitchFamily="49" charset="0"/>
              </a:rPr>
              <a:t>"HSLIB"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80BD66"/>
                </a:solidFill>
                <a:latin typeface="Menlo" panose="020B0609030804020204" pitchFamily="49" charset="0"/>
              </a:rPr>
              <a:t>// Install a </a:t>
            </a:r>
            <a:r>
              <a:rPr lang="fr-FR" dirty="0" err="1">
                <a:solidFill>
                  <a:srgbClr val="80BD66"/>
                </a:solidFill>
                <a:latin typeface="Menlo" panose="020B0609030804020204" pitchFamily="49" charset="0"/>
              </a:rPr>
              <a:t>Foundation</a:t>
            </a:r>
            <a:r>
              <a:rPr lang="fr-FR" dirty="0">
                <a:solidFill>
                  <a:srgbClr val="80BD66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80BD66"/>
                </a:solidFill>
                <a:latin typeface="Menlo" panose="020B0609030804020204" pitchFamily="49" charset="0"/>
              </a:rPr>
              <a:t>namespace</a:t>
            </a:r>
            <a:r>
              <a:rPr lang="fr-FR" dirty="0">
                <a:solidFill>
                  <a:srgbClr val="80BD66"/>
                </a:solidFill>
                <a:latin typeface="Menlo" panose="020B0609030804020204" pitchFamily="49" charset="0"/>
              </a:rPr>
              <a:t> and change to </a:t>
            </a:r>
            <a:r>
              <a:rPr lang="fr-FR" dirty="0" err="1">
                <a:solidFill>
                  <a:srgbClr val="80BD66"/>
                </a:solidFill>
                <a:latin typeface="Menlo" panose="020B0609030804020204" pitchFamily="49" charset="0"/>
              </a:rPr>
              <a:t>it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Do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85A6FF"/>
                </a:solidFill>
                <a:latin typeface="Menlo" panose="020B0609030804020204" pitchFamily="49" charset="0"/>
              </a:rPr>
              <a:t>##class</a:t>
            </a:r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fr-FR" dirty="0" err="1">
                <a:solidFill>
                  <a:srgbClr val="4EC9B0"/>
                </a:solidFill>
                <a:latin typeface="Menlo" panose="020B0609030804020204" pitchFamily="49" charset="0"/>
              </a:rPr>
              <a:t>HS.HC.Util.Installer</a:t>
            </a:r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).</a:t>
            </a:r>
            <a:r>
              <a:rPr lang="fr-FR" dirty="0" err="1">
                <a:solidFill>
                  <a:srgbClr val="DCDCAA"/>
                </a:solidFill>
                <a:latin typeface="Menlo" panose="020B0609030804020204" pitchFamily="49" charset="0"/>
              </a:rPr>
              <a:t>InstallFoundation</a:t>
            </a:r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fr-FR" dirty="0">
                <a:solidFill>
                  <a:srgbClr val="D4B57C"/>
                </a:solidFill>
                <a:latin typeface="Menlo" panose="020B0609030804020204" pitchFamily="49" charset="0"/>
              </a:rPr>
              <a:t>"TRAINING"</a:t>
            </a:r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 err="1">
                <a:solidFill>
                  <a:srgbClr val="FFFFFF"/>
                </a:solidFill>
                <a:latin typeface="Menlo" panose="020B0609030804020204" pitchFamily="49" charset="0"/>
              </a:rPr>
              <a:t>zn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D4B57C"/>
                </a:solidFill>
                <a:latin typeface="Menlo" panose="020B0609030804020204" pitchFamily="49" charset="0"/>
              </a:rPr>
              <a:t>"TRAINING"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r-FR" dirty="0">
                <a:solidFill>
                  <a:srgbClr val="80BD66"/>
                </a:solidFill>
                <a:latin typeface="Menlo" panose="020B0609030804020204" pitchFamily="49" charset="0"/>
              </a:rPr>
              <a:t>// Install FHIR repo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Set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ADE2FF"/>
                </a:solidFill>
                <a:latin typeface="Menlo" panose="020B0609030804020204" pitchFamily="49" charset="0"/>
              </a:rPr>
              <a:t>appKey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=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D4B57C"/>
                </a:solidFill>
                <a:latin typeface="Menlo" panose="020B0609030804020204" pitchFamily="49" charset="0"/>
              </a:rPr>
              <a:t>"/api/</a:t>
            </a:r>
            <a:r>
              <a:rPr lang="fr-FR" dirty="0" err="1">
                <a:solidFill>
                  <a:srgbClr val="D4B57C"/>
                </a:solidFill>
                <a:latin typeface="Menlo" panose="020B0609030804020204" pitchFamily="49" charset="0"/>
              </a:rPr>
              <a:t>fhir</a:t>
            </a:r>
            <a:r>
              <a:rPr lang="fr-FR" dirty="0">
                <a:solidFill>
                  <a:srgbClr val="D4B57C"/>
                </a:solidFill>
                <a:latin typeface="Menlo" panose="020B0609030804020204" pitchFamily="49" charset="0"/>
              </a:rPr>
              <a:t>"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Set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ADE2FF"/>
                </a:solidFill>
                <a:latin typeface="Menlo" panose="020B0609030804020204" pitchFamily="49" charset="0"/>
              </a:rPr>
              <a:t>strategyClass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=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D4B57C"/>
                </a:solidFill>
                <a:latin typeface="Menlo" panose="020B0609030804020204" pitchFamily="49" charset="0"/>
              </a:rPr>
              <a:t>"</a:t>
            </a:r>
            <a:r>
              <a:rPr lang="fr-FR" dirty="0" err="1">
                <a:solidFill>
                  <a:srgbClr val="D4B57C"/>
                </a:solidFill>
                <a:latin typeface="Menlo" panose="020B0609030804020204" pitchFamily="49" charset="0"/>
              </a:rPr>
              <a:t>HS.FHIRServer.Storage.Json.InteractionsStrategy</a:t>
            </a:r>
            <a:r>
              <a:rPr lang="fr-FR" dirty="0">
                <a:solidFill>
                  <a:srgbClr val="D4B57C"/>
                </a:solidFill>
                <a:latin typeface="Menlo" panose="020B0609030804020204" pitchFamily="49" charset="0"/>
              </a:rPr>
              <a:t>"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Set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ADE2FF"/>
                </a:solidFill>
                <a:latin typeface="Menlo" panose="020B0609030804020204" pitchFamily="49" charset="0"/>
              </a:rPr>
              <a:t>metadataConfigKey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FFFFFF"/>
                </a:solidFill>
                <a:latin typeface="Menlo" panose="020B0609030804020204" pitchFamily="49" charset="0"/>
              </a:rPr>
              <a:t>=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D4B57C"/>
                </a:solidFill>
                <a:latin typeface="Menlo" panose="020B0609030804020204" pitchFamily="49" charset="0"/>
              </a:rPr>
              <a:t>"HL7v40"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8E9C9E2-B800-9849-9ECC-9728FA1B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Iris.script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875990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F04CCD5-74F1-6249-B779-76233FBD32FC}"/>
              </a:ext>
            </a:extLst>
          </p:cNvPr>
          <p:cNvSpPr/>
          <p:nvPr/>
        </p:nvSpPr>
        <p:spPr>
          <a:xfrm>
            <a:off x="340068" y="1246423"/>
            <a:ext cx="11510970" cy="527355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2D9490B-4A0B-A04D-99F8-14101E2E4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version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'3.6'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services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114300" lvl="1" indent="0">
              <a:buNone/>
            </a:pPr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iris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114300" lvl="1" indent="0">
              <a:buNone/>
            </a:pPr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build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pPr marL="114300" lvl="1" indent="0">
              <a:buNone/>
            </a:pPr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context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fr-FR" dirty="0">
                <a:solidFill>
                  <a:srgbClr val="B5CEA8"/>
                </a:solidFill>
                <a:latin typeface="Menlo" panose="020B0609030804020204" pitchFamily="49" charset="0"/>
              </a:rPr>
              <a:t>.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114300" lvl="1" indent="0">
              <a:buNone/>
            </a:pPr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dockerfile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fr-FR" dirty="0" err="1">
                <a:solidFill>
                  <a:srgbClr val="CE9178"/>
                </a:solidFill>
                <a:latin typeface="Menlo" panose="020B0609030804020204" pitchFamily="49" charset="0"/>
              </a:rPr>
              <a:t>dockerfile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457200" lvl="2" indent="0">
              <a:buNone/>
            </a:pP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args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pPr marL="457200" lvl="2" indent="0">
              <a:buNone/>
            </a:pP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IRIS_PASSWORD=$IRIS_PASSWORD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  restart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fr-FR" dirty="0" err="1">
                <a:solidFill>
                  <a:srgbClr val="CE9178"/>
                </a:solidFill>
                <a:latin typeface="Menlo" panose="020B0609030804020204" pitchFamily="49" charset="0"/>
              </a:rPr>
              <a:t>always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fr-FR" dirty="0" err="1">
                <a:solidFill>
                  <a:srgbClr val="569CD6"/>
                </a:solidFill>
                <a:latin typeface="Menlo" panose="020B0609030804020204" pitchFamily="49" charset="0"/>
              </a:rPr>
              <a:t>env_file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  -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.</a:t>
            </a:r>
            <a:r>
              <a:rPr lang="fr-FR" dirty="0" err="1">
                <a:solidFill>
                  <a:srgbClr val="CE9178"/>
                </a:solidFill>
                <a:latin typeface="Menlo" panose="020B0609030804020204" pitchFamily="49" charset="0"/>
              </a:rPr>
              <a:t>env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  ports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pPr marL="457200" lvl="2" indent="0">
              <a:buNone/>
            </a:pP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32782:1972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457200" lvl="2" indent="0">
              <a:buNone/>
            </a:pP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32783:52773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457200" lvl="2" indent="0">
              <a:buNone/>
            </a:pP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32784:53773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114300" lvl="1" indent="0">
              <a:buNone/>
            </a:pPr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 volumes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114300" lvl="1" indent="0">
              <a:buNone/>
            </a:pP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  - 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./:/</a:t>
            </a:r>
            <a:r>
              <a:rPr lang="fr-FR" dirty="0" err="1">
                <a:solidFill>
                  <a:srgbClr val="CE9178"/>
                </a:solidFill>
                <a:latin typeface="Menlo" panose="020B0609030804020204" pitchFamily="49" charset="0"/>
              </a:rPr>
              <a:t>irisdev</a:t>
            </a:r>
            <a:r>
              <a:rPr lang="fr-FR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fr-FR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1DFBF30-F7B3-9145-B510-FA156866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Docker-compose</a:t>
            </a:r>
          </a:p>
        </p:txBody>
      </p:sp>
    </p:spTree>
    <p:extLst>
      <p:ext uri="{BB962C8B-B14F-4D97-AF65-F5344CB8AC3E}">
        <p14:creationId xmlns:p14="http://schemas.microsoft.com/office/powerpoint/2010/main" val="321000939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D8AD0F2-0BBD-F644-9421-4E284090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lvl="1" indent="0">
              <a:buNone/>
            </a:pPr>
            <a:endParaRPr lang="fr-FR" dirty="0"/>
          </a:p>
          <a:p>
            <a:pPr marL="114300" lvl="1" indent="0">
              <a:buNone/>
            </a:pPr>
            <a:endParaRPr lang="fr-FR" dirty="0"/>
          </a:p>
          <a:p>
            <a:pPr marL="114300" lvl="1" indent="0">
              <a:buNone/>
            </a:pPr>
            <a:endParaRPr lang="fr-FR" dirty="0"/>
          </a:p>
          <a:p>
            <a:pPr marL="114300" lvl="1" indent="0">
              <a:buNone/>
            </a:pPr>
            <a:endParaRPr lang="fr-FR" dirty="0"/>
          </a:p>
          <a:p>
            <a:pPr marL="114300" lvl="1" indent="0">
              <a:buNone/>
            </a:pPr>
            <a:r>
              <a:rPr lang="fr-FR" dirty="0"/>
              <a:t>Docker compose up</a:t>
            </a:r>
          </a:p>
          <a:p>
            <a:pPr>
              <a:buNone/>
            </a:pPr>
            <a:endParaRPr lang="fr-FR" dirty="0"/>
          </a:p>
          <a:p>
            <a:pPr lvl="2"/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765583B-009D-674E-9AD0-7A66319C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Lunch </a:t>
            </a:r>
            <a:r>
              <a:rPr lang="fr-FR" dirty="0" err="1"/>
              <a:t>it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32652157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60A07-9344-DC48-9913-407C9DE1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 flux HL7v2</a:t>
            </a:r>
          </a:p>
        </p:txBody>
      </p:sp>
      <p:pic>
        <p:nvPicPr>
          <p:cNvPr id="8194" name="Picture 2" descr="King Kong (film, 1933) — Wikipédia">
            <a:extLst>
              <a:ext uri="{FF2B5EF4-FFF2-40B4-BE49-F238E27FC236}">
                <a16:creationId xmlns:a16="http://schemas.microsoft.com/office/drawing/2014/main" id="{605E8199-F1B0-674D-BE8E-CEAA0F4415F1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49"/>
          <a:stretch/>
        </p:blipFill>
        <p:spPr bwMode="auto">
          <a:xfrm>
            <a:off x="4038339" y="338021"/>
            <a:ext cx="7812697" cy="61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8295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F211779-E529-A640-8859-BD25F01E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HL7 TCP Service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ABBCBB6-3979-B443-9767-95CF3ABDF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61" y="1274763"/>
            <a:ext cx="11489266" cy="5245100"/>
          </a:xfrm>
        </p:spPr>
      </p:pic>
    </p:spTree>
    <p:extLst>
      <p:ext uri="{BB962C8B-B14F-4D97-AF65-F5344CB8AC3E}">
        <p14:creationId xmlns:p14="http://schemas.microsoft.com/office/powerpoint/2010/main" val="305096401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7D2FBC2-EB33-F049-87FB-90E50EEF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HL7 </a:t>
            </a:r>
            <a:r>
              <a:rPr lang="fr-FR" dirty="0" err="1"/>
              <a:t>Operation</a:t>
            </a:r>
            <a:endParaRPr lang="fr-FR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C6717116-42F4-E047-9ADB-8E4C6E76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61" y="1274763"/>
            <a:ext cx="11489266" cy="5245100"/>
          </a:xfrm>
        </p:spPr>
      </p:pic>
    </p:spTree>
    <p:extLst>
      <p:ext uri="{BB962C8B-B14F-4D97-AF65-F5344CB8AC3E}">
        <p14:creationId xmlns:p14="http://schemas.microsoft.com/office/powerpoint/2010/main" val="358981668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F5F1D1-E30E-3241-9960-182EDAA57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61" y="1274763"/>
            <a:ext cx="11489266" cy="52451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E27B383-14AA-2C45-98E0-2C72D063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HL7 router</a:t>
            </a:r>
          </a:p>
        </p:txBody>
      </p:sp>
    </p:spTree>
    <p:extLst>
      <p:ext uri="{BB962C8B-B14F-4D97-AF65-F5344CB8AC3E}">
        <p14:creationId xmlns:p14="http://schemas.microsoft.com/office/powerpoint/2010/main" val="180466265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E27B383-14AA-2C45-98E0-2C72D063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HL7 router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5A3B758-5D7A-1842-88F8-3F4D5D75C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344" y="1649413"/>
            <a:ext cx="9994900" cy="4495800"/>
          </a:xfrm>
        </p:spPr>
      </p:pic>
    </p:spTree>
    <p:extLst>
      <p:ext uri="{BB962C8B-B14F-4D97-AF65-F5344CB8AC3E}">
        <p14:creationId xmlns:p14="http://schemas.microsoft.com/office/powerpoint/2010/main" val="105372266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8E8AA2-A161-425D-9CF9-EB95026BF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Operation</a:t>
            </a:r>
            <a:endParaRPr lang="fr-FR" dirty="0"/>
          </a:p>
          <a:p>
            <a:pPr marL="742950" lvl="1" indent="-457200">
              <a:buFont typeface="+mj-lt"/>
              <a:buAutoNum type="arabicPeriod"/>
            </a:pPr>
            <a:r>
              <a:rPr lang="fr-FR" dirty="0"/>
              <a:t>Name : HL7_Tcp_Operation</a:t>
            </a:r>
          </a:p>
          <a:p>
            <a:pPr marL="742950" lvl="1" indent="-457200">
              <a:buFont typeface="+mj-lt"/>
              <a:buAutoNum type="arabicPeriod"/>
            </a:pPr>
            <a:r>
              <a:rPr lang="fr-FR" dirty="0"/>
              <a:t>Port : 2222</a:t>
            </a:r>
          </a:p>
          <a:p>
            <a:pPr marL="742950" lvl="1" indent="-457200">
              <a:buFont typeface="+mj-lt"/>
              <a:buAutoNum type="arabicPeriod"/>
            </a:pPr>
            <a:r>
              <a:rPr lang="fr-FR" dirty="0"/>
              <a:t>Host : </a:t>
            </a:r>
            <a:r>
              <a:rPr lang="fr-FR" dirty="0" err="1"/>
              <a:t>localhost</a:t>
            </a:r>
            <a:endParaRPr lang="fr-FR" dirty="0"/>
          </a:p>
          <a:p>
            <a:pPr>
              <a:buNone/>
            </a:pPr>
            <a:endParaRPr lang="en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59DA19-B1D4-4778-9F88-B3E101770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fr-FR" dirty="0"/>
              <a:t>Test It !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272141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5A962D6-971A-EE43-BC98-FD6B56D37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61" y="1274763"/>
            <a:ext cx="11489266" cy="5245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59DA19-B1D4-4778-9F88-B3E101770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fr-FR" dirty="0"/>
              <a:t>Test It !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975424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6D6C1B-DD66-F943-900B-8D146E45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Introduction </a:t>
            </a:r>
          </a:p>
          <a:p>
            <a:r>
              <a:rPr lang="fr-FR" sz="2400" dirty="0"/>
              <a:t>Installation</a:t>
            </a:r>
          </a:p>
          <a:p>
            <a:pPr marL="628650" lvl="1" indent="-342900"/>
            <a:r>
              <a:rPr lang="fr-FR" dirty="0" err="1"/>
              <a:t>VsCode</a:t>
            </a:r>
            <a:endParaRPr lang="fr-FR" dirty="0"/>
          </a:p>
          <a:p>
            <a:pPr marL="628650" lvl="1" indent="-342900"/>
            <a:r>
              <a:rPr lang="fr-FR" dirty="0"/>
              <a:t>Client/Server</a:t>
            </a:r>
          </a:p>
          <a:p>
            <a:pPr marL="628650" lvl="1" indent="-342900"/>
            <a:r>
              <a:rPr lang="fr-FR" dirty="0"/>
              <a:t>Git</a:t>
            </a:r>
          </a:p>
          <a:p>
            <a:r>
              <a:rPr lang="fr-FR" dirty="0"/>
              <a:t>Premier flux HL7v2</a:t>
            </a:r>
          </a:p>
          <a:p>
            <a:pPr lvl="1"/>
            <a:r>
              <a:rPr lang="fr-FR" dirty="0"/>
              <a:t>Service</a:t>
            </a:r>
          </a:p>
          <a:p>
            <a:pPr lvl="1"/>
            <a:r>
              <a:rPr lang="fr-FR" dirty="0"/>
              <a:t>Router</a:t>
            </a:r>
          </a:p>
          <a:p>
            <a:pPr lvl="1"/>
            <a:r>
              <a:rPr lang="fr-FR" dirty="0" err="1"/>
              <a:t>Operation</a:t>
            </a:r>
            <a:endParaRPr lang="fr-FR" dirty="0"/>
          </a:p>
          <a:p>
            <a:pPr lvl="1"/>
            <a:r>
              <a:rPr lang="fr-FR" dirty="0"/>
              <a:t>DTL</a:t>
            </a:r>
          </a:p>
          <a:p>
            <a:pPr marL="114300" lvl="1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C31AB4E-2176-5F45-B8DC-057E381DC0F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FR" sz="2400" dirty="0"/>
              <a:t>Transformation HL7v2 to FHIR</a:t>
            </a:r>
          </a:p>
          <a:p>
            <a:pPr lvl="1"/>
            <a:r>
              <a:rPr lang="fr-FR" dirty="0"/>
              <a:t>Introduction</a:t>
            </a:r>
          </a:p>
          <a:p>
            <a:r>
              <a:rPr lang="fr-FR" dirty="0"/>
              <a:t>Transformation HL7v2 -&gt; SDA3</a:t>
            </a:r>
          </a:p>
          <a:p>
            <a:pPr lvl="1"/>
            <a:r>
              <a:rPr lang="fr-FR" dirty="0"/>
              <a:t>En code</a:t>
            </a:r>
          </a:p>
          <a:p>
            <a:pPr lvl="2"/>
            <a:r>
              <a:rPr lang="fr-FR" dirty="0" err="1"/>
              <a:t>Globals</a:t>
            </a:r>
            <a:endParaRPr lang="fr-FR" dirty="0"/>
          </a:p>
          <a:p>
            <a:pPr lvl="2"/>
            <a:r>
              <a:rPr lang="fr-FR" dirty="0" err="1"/>
              <a:t>ObjectScript</a:t>
            </a:r>
            <a:endParaRPr lang="fr-FR" dirty="0"/>
          </a:p>
          <a:p>
            <a:pPr lvl="1"/>
            <a:r>
              <a:rPr lang="fr-FR" dirty="0"/>
              <a:t>En graphique</a:t>
            </a:r>
          </a:p>
          <a:p>
            <a:pPr lvl="2"/>
            <a:r>
              <a:rPr lang="fr-FR" dirty="0"/>
              <a:t>DTL</a:t>
            </a:r>
          </a:p>
          <a:p>
            <a:r>
              <a:rPr lang="fr-FR" dirty="0"/>
              <a:t>Transformation SDA3 -&gt; FHIR</a:t>
            </a:r>
          </a:p>
          <a:p>
            <a:pPr lvl="1"/>
            <a:r>
              <a:rPr lang="fr-FR" dirty="0"/>
              <a:t>Graphique</a:t>
            </a:r>
          </a:p>
          <a:p>
            <a:pPr lvl="2"/>
            <a:r>
              <a:rPr lang="fr-FR" dirty="0"/>
              <a:t>DTL</a:t>
            </a:r>
          </a:p>
          <a:p>
            <a:pPr lvl="2"/>
            <a:r>
              <a:rPr lang="fr-FR" dirty="0"/>
              <a:t>Tips and tricks</a:t>
            </a:r>
          </a:p>
          <a:p>
            <a:pPr lvl="1"/>
            <a:endParaRPr lang="fr-FR" dirty="0"/>
          </a:p>
          <a:p>
            <a:pPr marL="400050" lvl="2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C3279E-F835-D64A-9806-D0596E2F615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00008328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D4186-9605-8544-AE55-456AB5DF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Client/Server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886AB4-B2E4-2848-B2E6-AB7F96ABE5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91225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CF85AB2-4FBA-9B44-BA8B-E27F11771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you work in git.</a:t>
            </a:r>
          </a:p>
          <a:p>
            <a:endParaRPr lang="en-US" dirty="0"/>
          </a:p>
          <a:p>
            <a:r>
              <a:rPr lang="en-US" dirty="0"/>
              <a:t>First remember the mantra :</a:t>
            </a:r>
          </a:p>
          <a:p>
            <a:pPr marL="628650" lvl="1" indent="-342900">
              <a:spcBef>
                <a:spcPts val="600"/>
              </a:spcBef>
            </a:pPr>
            <a:r>
              <a:rPr lang="fr-FR" dirty="0" err="1"/>
              <a:t>Bring</a:t>
            </a:r>
            <a:r>
              <a:rPr lang="fr-FR" dirty="0"/>
              <a:t> code to data</a:t>
            </a:r>
          </a:p>
          <a:p>
            <a:pPr marL="628650" lvl="1" indent="-342900">
              <a:spcBef>
                <a:spcPts val="600"/>
              </a:spcBef>
            </a:pPr>
            <a:r>
              <a:rPr lang="fr-FR" dirty="0"/>
              <a:t>Not data to code</a:t>
            </a:r>
          </a:p>
          <a:p>
            <a:pPr>
              <a:spcBef>
                <a:spcPts val="600"/>
              </a:spcBef>
              <a:buNone/>
            </a:pPr>
            <a:r>
              <a:rPr lang="fr-FR" dirty="0"/>
              <a:t>Second :</a:t>
            </a:r>
          </a:p>
          <a:p>
            <a:pPr marL="628650" lvl="1" indent="-342900">
              <a:spcBef>
                <a:spcPts val="600"/>
              </a:spcBef>
            </a:pPr>
            <a:r>
              <a:rPr lang="fr-FR" dirty="0" err="1"/>
              <a:t>Its</a:t>
            </a:r>
            <a:r>
              <a:rPr lang="fr-FR" dirty="0"/>
              <a:t> a </a:t>
            </a:r>
            <a:r>
              <a:rPr lang="fr-FR" dirty="0" err="1"/>
              <a:t>database</a:t>
            </a:r>
            <a:endParaRPr lang="fr-FR" dirty="0"/>
          </a:p>
          <a:p>
            <a:pPr lvl="1" indent="0">
              <a:spcBef>
                <a:spcPts val="600"/>
              </a:spcBef>
              <a:buNone/>
            </a:pPr>
            <a:endParaRPr lang="fr-F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CB5B93E-6B47-9549-9A96-462908F5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/ Server</a:t>
            </a:r>
          </a:p>
        </p:txBody>
      </p:sp>
    </p:spTree>
    <p:extLst>
      <p:ext uri="{BB962C8B-B14F-4D97-AF65-F5344CB8AC3E}">
        <p14:creationId xmlns:p14="http://schemas.microsoft.com/office/powerpoint/2010/main" val="320384905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F2327ADF-D81A-F84B-BF13-1EC3CFDF3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344" y="1649413"/>
            <a:ext cx="9994900" cy="4495800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CB5B93E-6B47-9549-9A96-462908F5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/ Server</a:t>
            </a:r>
          </a:p>
        </p:txBody>
      </p:sp>
    </p:spTree>
    <p:extLst>
      <p:ext uri="{BB962C8B-B14F-4D97-AF65-F5344CB8AC3E}">
        <p14:creationId xmlns:p14="http://schemas.microsoft.com/office/powerpoint/2010/main" val="3079085002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989CB8-649D-0149-A139-F677FE28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DTL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DACACD-14DB-024B-BC79-D5B69AA733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43850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C8CC27C-88BD-C54E-AD5F-1F14D0D99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61" y="1274763"/>
            <a:ext cx="11489266" cy="52451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6526E73-E2E1-EA42-93F7-DB5D31E4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4646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6526E73-E2E1-EA42-93F7-DB5D31E4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DTL</a:t>
            </a:r>
            <a:endParaRPr lang="en-US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16C519C-AFE8-9E4D-B513-2EBE7CB2C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61" y="1274763"/>
            <a:ext cx="11489266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79989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6526E73-E2E1-EA42-93F7-DB5D31E4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DTL</a:t>
            </a:r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F3CD788-658A-7B4F-99C0-8BDB52B09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61" y="1274763"/>
            <a:ext cx="11489266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281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6526E73-E2E1-EA42-93F7-DB5D31E4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DTL</a:t>
            </a:r>
            <a:endParaRPr lang="en-US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2D11BB9-7A24-984A-9044-DAED7A104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61" y="1274763"/>
            <a:ext cx="11489266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15359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8E8AA2-A161-425D-9CF9-EB95026BF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Compile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Test It !</a:t>
            </a:r>
          </a:p>
          <a:p>
            <a:pPr marL="742950" lvl="1" indent="-457200">
              <a:buFont typeface="+mj-lt"/>
              <a:buAutoNum type="arabicPeriod"/>
            </a:pPr>
            <a:r>
              <a:rPr lang="fr-FR" dirty="0"/>
              <a:t>Tools Tab</a:t>
            </a:r>
          </a:p>
          <a:p>
            <a:pPr marL="1085850" lvl="2" indent="-457200">
              <a:buFont typeface="+mj-lt"/>
              <a:buAutoNum type="arabicPeriod"/>
            </a:pPr>
            <a:r>
              <a:rPr lang="fr-FR" dirty="0"/>
              <a:t>Test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Add</a:t>
            </a:r>
            <a:r>
              <a:rPr lang="fr-FR" dirty="0"/>
              <a:t> DTL to router</a:t>
            </a:r>
          </a:p>
          <a:p>
            <a:pPr marL="742950" lvl="1" indent="-457200">
              <a:buFont typeface="+mj-lt"/>
              <a:buAutoNum type="arabicPeriod"/>
            </a:pPr>
            <a:r>
              <a:rPr lang="fr-FR" dirty="0"/>
              <a:t>Test It !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en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59DA19-B1D4-4778-9F88-B3E101770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fr-FR" dirty="0"/>
              <a:t>Test It !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0472954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54F3F-0AC5-0C4A-8B26-ECFF8F9B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38021"/>
            <a:ext cx="3613622" cy="6190825"/>
          </a:xfrm>
        </p:spPr>
        <p:txBody>
          <a:bodyPr wrap="square" anchor="ctr">
            <a:normAutofit/>
          </a:bodyPr>
          <a:lstStyle/>
          <a:p>
            <a:r>
              <a:rPr lang="fr-FR" dirty="0"/>
              <a:t>HL7v2 To FHIR</a:t>
            </a:r>
          </a:p>
        </p:txBody>
      </p:sp>
      <p:pic>
        <p:nvPicPr>
          <p:cNvPr id="2052" name="Picture 4" descr="Best Monkey Office Stock Photos, Pictures &amp; Royalty-Free ...">
            <a:extLst>
              <a:ext uri="{FF2B5EF4-FFF2-40B4-BE49-F238E27FC236}">
                <a16:creationId xmlns:a16="http://schemas.microsoft.com/office/drawing/2014/main" id="{E92F7708-DC76-924A-9125-7BD8EA091A5D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" r="7371"/>
          <a:stretch/>
        </p:blipFill>
        <p:spPr bwMode="auto">
          <a:xfrm>
            <a:off x="4040659" y="342589"/>
            <a:ext cx="7798021" cy="61908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6337559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33FA3F-571A-744B-BF0C-1DAEF894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EE9329-6B02-0244-9E7F-CB6BF65EEE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000157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0089029-7A15-EF4A-8CBE-6FE44D4B7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done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ED6442-618B-2241-A01B-B1A11B2E0F6A}"/>
              </a:ext>
            </a:extLst>
          </p:cNvPr>
          <p:cNvSpPr/>
          <p:nvPr/>
        </p:nvSpPr>
        <p:spPr>
          <a:xfrm>
            <a:off x="1101969" y="3083171"/>
            <a:ext cx="1477108" cy="715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3DF56D-0BF4-484A-9815-33E088FAE1AD}"/>
              </a:ext>
            </a:extLst>
          </p:cNvPr>
          <p:cNvSpPr/>
          <p:nvPr/>
        </p:nvSpPr>
        <p:spPr>
          <a:xfrm>
            <a:off x="5357446" y="3083171"/>
            <a:ext cx="1477108" cy="715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RR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21EC1-195D-1C42-8834-87A36FBE0978}"/>
              </a:ext>
            </a:extLst>
          </p:cNvPr>
          <p:cNvSpPr/>
          <p:nvPr/>
        </p:nvSpPr>
        <p:spPr>
          <a:xfrm>
            <a:off x="9120554" y="3083170"/>
            <a:ext cx="1477108" cy="715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File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C747524-8C0E-5542-80BE-9BFEC70B5F5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579077" y="3440725"/>
            <a:ext cx="2778369" cy="0"/>
          </a:xfrm>
          <a:prstGeom prst="straightConnector1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3F86D2B-8D5D-2041-BE94-7127CC5F6ED5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834554" y="3440724"/>
            <a:ext cx="2286000" cy="1"/>
          </a:xfrm>
          <a:prstGeom prst="straightConnector1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392910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0089029-7A15-EF4A-8CBE-6FE44D4B7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plan to do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ED6442-618B-2241-A01B-B1A11B2E0F6A}"/>
              </a:ext>
            </a:extLst>
          </p:cNvPr>
          <p:cNvSpPr/>
          <p:nvPr/>
        </p:nvSpPr>
        <p:spPr>
          <a:xfrm>
            <a:off x="1101969" y="1793633"/>
            <a:ext cx="1477108" cy="715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3DF56D-0BF4-484A-9815-33E088FAE1AD}"/>
              </a:ext>
            </a:extLst>
          </p:cNvPr>
          <p:cNvSpPr/>
          <p:nvPr/>
        </p:nvSpPr>
        <p:spPr>
          <a:xfrm>
            <a:off x="5357446" y="1793633"/>
            <a:ext cx="1477108" cy="715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RR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21EC1-195D-1C42-8834-87A36FBE0978}"/>
              </a:ext>
            </a:extLst>
          </p:cNvPr>
          <p:cNvSpPr/>
          <p:nvPr/>
        </p:nvSpPr>
        <p:spPr>
          <a:xfrm>
            <a:off x="9120554" y="1793632"/>
            <a:ext cx="1477108" cy="715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File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C747524-8C0E-5542-80BE-9BFEC70B5F5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579077" y="2151187"/>
            <a:ext cx="2778369" cy="0"/>
          </a:xfrm>
          <a:prstGeom prst="straightConnector1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3F86D2B-8D5D-2041-BE94-7127CC5F6ED5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834554" y="2151186"/>
            <a:ext cx="2286000" cy="1"/>
          </a:xfrm>
          <a:prstGeom prst="straightConnector1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65EB930-76F4-1444-AB13-9C19C6C315B2}"/>
              </a:ext>
            </a:extLst>
          </p:cNvPr>
          <p:cNvSpPr/>
          <p:nvPr/>
        </p:nvSpPr>
        <p:spPr>
          <a:xfrm>
            <a:off x="5357446" y="3429000"/>
            <a:ext cx="1477108" cy="715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HL7 to SDA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78F4A5-DED4-DF48-96A3-D37F6CE2425C}"/>
              </a:ext>
            </a:extLst>
          </p:cNvPr>
          <p:cNvSpPr/>
          <p:nvPr/>
        </p:nvSpPr>
        <p:spPr>
          <a:xfrm>
            <a:off x="5357446" y="4941277"/>
            <a:ext cx="1477108" cy="715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SDA to FHIR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927394-0E87-5742-BCE7-A52ABA0F7885}"/>
              </a:ext>
            </a:extLst>
          </p:cNvPr>
          <p:cNvSpPr/>
          <p:nvPr/>
        </p:nvSpPr>
        <p:spPr>
          <a:xfrm>
            <a:off x="9120554" y="4941277"/>
            <a:ext cx="1477108" cy="715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FHIR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4DE4C90-EF24-3B45-A114-CF0839B85DC5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96000" y="2508740"/>
            <a:ext cx="0" cy="920260"/>
          </a:xfrm>
          <a:prstGeom prst="straightConnector1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976EE05-38FB-8D40-BA5C-6D1AA00A0DC2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6096000" y="4144107"/>
            <a:ext cx="0" cy="797170"/>
          </a:xfrm>
          <a:prstGeom prst="straightConnector1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E1D7793-6F5F-A04F-A78E-C2E449A21D63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834554" y="5298831"/>
            <a:ext cx="2286000" cy="0"/>
          </a:xfrm>
          <a:prstGeom prst="straightConnector1">
            <a:avLst/>
          </a:prstGeom>
          <a:ln cap="rnd">
            <a:solidFill>
              <a:schemeClr val="tx1">
                <a:lumMod val="60000"/>
                <a:lumOff val="4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007085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DA9979-9E5C-714D-BBAC-DA4864B3F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Instantiate</a:t>
            </a:r>
            <a:r>
              <a:rPr lang="fr-FR" dirty="0"/>
              <a:t> Training.BP.HL7ToSDA3 as HL7_To_SDA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C1D2E3-1800-C549-8A44-4DFDCFF9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Instantiate the new BPs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DBCAA1C-06F6-F246-9C23-E4454DCF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1" y="1878241"/>
            <a:ext cx="9929446" cy="453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372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DA9979-9E5C-714D-BBAC-DA4864B3F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Instantiate</a:t>
            </a:r>
            <a:r>
              <a:rPr lang="fr-FR" dirty="0"/>
              <a:t> HS.FHIR.DTL.Util.HC.SDA3.FHIR.Process as </a:t>
            </a:r>
            <a:r>
              <a:rPr lang="fr-FR" dirty="0" err="1"/>
              <a:t>SDA_To_FHIR</a:t>
            </a:r>
            <a:endParaRPr lang="fr-FR" dirty="0"/>
          </a:p>
          <a:p>
            <a:r>
              <a:rPr lang="fr-FR" dirty="0" err="1"/>
              <a:t>Add</a:t>
            </a:r>
            <a:r>
              <a:rPr lang="fr-FR" dirty="0"/>
              <a:t> route to HL7_To_SDA to TRAININGPKG.HL7TcpServiceRoutingRule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C1D2E3-1800-C549-8A44-4DFDCFF9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Instantiate the new BPs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C7EB8B-1D49-1D4D-BC47-D8379FDF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2474843"/>
            <a:ext cx="8266176" cy="37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34256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8E8AA2-A161-425D-9CF9-EB95026BF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 ?</a:t>
            </a:r>
          </a:p>
          <a:p>
            <a:pPr>
              <a:buNone/>
            </a:pPr>
            <a:endParaRPr lang="en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59DA19-B1D4-4778-9F88-B3E101770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fr-FR" dirty="0"/>
              <a:t>Test It !</a:t>
            </a:r>
            <a:endParaRPr lang="en-BE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EA247F-3A6A-FC45-92AD-083196DC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4" y="1957918"/>
            <a:ext cx="9530861" cy="43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01815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D7227E-5362-4B44-8FA2-68BAADC3364B}"/>
              </a:ext>
            </a:extLst>
          </p:cNvPr>
          <p:cNvSpPr/>
          <p:nvPr/>
        </p:nvSpPr>
        <p:spPr>
          <a:xfrm>
            <a:off x="340068" y="2332891"/>
            <a:ext cx="11510969" cy="4187087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DA9979-9E5C-714D-BBAC-DA4864B3F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helper is Training.Tools.HL7toSDA3Demographics who extends HS.Hub.Standalone.HL7.HL7ToSDA3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C1D2E3-1800-C549-8A44-4DFDCFF9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helper tools in Training.BP.HL7ToSDA3 </a:t>
            </a:r>
          </a:p>
        </p:txBody>
      </p:sp>
      <p:sp>
        <p:nvSpPr>
          <p:cNvPr id="2" name="Cadre 1">
            <a:extLst>
              <a:ext uri="{FF2B5EF4-FFF2-40B4-BE49-F238E27FC236}">
                <a16:creationId xmlns:a16="http://schemas.microsoft.com/office/drawing/2014/main" id="{53FDCE72-D331-904F-8757-95D28F078D83}"/>
              </a:ext>
            </a:extLst>
          </p:cNvPr>
          <p:cNvSpPr/>
          <p:nvPr/>
        </p:nvSpPr>
        <p:spPr>
          <a:xfrm>
            <a:off x="247179" y="2332891"/>
            <a:ext cx="5848821" cy="4297184"/>
          </a:xfrm>
          <a:prstGeom prst="frame">
            <a:avLst>
              <a:gd name="adj1" fmla="val 2421"/>
            </a:avLst>
          </a:prstGeom>
          <a:solidFill>
            <a:schemeClr val="tx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7" name="Cadre 6">
            <a:extLst>
              <a:ext uri="{FF2B5EF4-FFF2-40B4-BE49-F238E27FC236}">
                <a16:creationId xmlns:a16="http://schemas.microsoft.com/office/drawing/2014/main" id="{6B2B0628-82AF-FA4D-8DCA-D3A333B6F8C1}"/>
              </a:ext>
            </a:extLst>
          </p:cNvPr>
          <p:cNvSpPr/>
          <p:nvPr/>
        </p:nvSpPr>
        <p:spPr>
          <a:xfrm>
            <a:off x="5990491" y="2332891"/>
            <a:ext cx="5954329" cy="4297184"/>
          </a:xfrm>
          <a:prstGeom prst="frame">
            <a:avLst>
              <a:gd name="adj1" fmla="val 2421"/>
            </a:avLst>
          </a:prstGeom>
          <a:solidFill>
            <a:schemeClr val="tx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5278940-7D27-F64D-93E5-1D73869090EA}"/>
              </a:ext>
            </a:extLst>
          </p:cNvPr>
          <p:cNvSpPr txBox="1"/>
          <p:nvPr/>
        </p:nvSpPr>
        <p:spPr>
          <a:xfrm>
            <a:off x="340963" y="2485292"/>
            <a:ext cx="5649528" cy="40346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///</a:t>
            </a:r>
            <a:r>
              <a:rPr lang="fr-FR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Transforms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 an HL7 message to SDA, an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internal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healthcare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 format for InterSystems IRIS for Health.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Method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OnRequest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fr-FR" sz="1000" dirty="0" err="1">
                <a:solidFill>
                  <a:srgbClr val="FF75F4"/>
                </a:solidFill>
                <a:latin typeface="Menlo" panose="020B0609030804020204" pitchFamily="49" charset="0"/>
              </a:rPr>
              <a:t>pRequest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As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4EC9B0"/>
                </a:solidFill>
                <a:latin typeface="Menlo" panose="020B0609030804020204" pitchFamily="49" charset="0"/>
              </a:rPr>
              <a:t>EnsLib.HL7.Message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,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Output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FF75F4"/>
                </a:solidFill>
                <a:latin typeface="Menlo" panose="020B0609030804020204" pitchFamily="49" charset="0"/>
              </a:rPr>
              <a:t>pResponse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As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Menlo" panose="020B0609030804020204" pitchFamily="49" charset="0"/>
              </a:rPr>
              <a:t>Ens.Response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As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4EC9B0"/>
                </a:solidFill>
                <a:latin typeface="Menlo" panose="020B0609030804020204" pitchFamily="49" charset="0"/>
              </a:rPr>
              <a:t>%</a:t>
            </a:r>
            <a:r>
              <a:rPr lang="fr-FR" sz="1000" dirty="0" err="1">
                <a:solidFill>
                  <a:srgbClr val="4EC9B0"/>
                </a:solidFill>
                <a:latin typeface="Menlo" panose="020B0609030804020204" pitchFamily="49" charset="0"/>
              </a:rPr>
              <a:t>Status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set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=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DCDCAA"/>
                </a:solidFill>
                <a:latin typeface="Menlo" panose="020B0609030804020204" pitchFamily="49" charset="0"/>
              </a:rPr>
              <a:t>$$$OK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 err="1">
                <a:solidFill>
                  <a:srgbClr val="FFFFFF"/>
                </a:solidFill>
                <a:latin typeface="Menlo" panose="020B0609030804020204" pitchFamily="49" charset="0"/>
              </a:rPr>
              <a:t>try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//set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 = ##class(Training.Gateway.HL7.HL7ToSDA3).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GetSDA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(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pRequest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,.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tSDA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)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//set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= ##class(Training.Hub.Standalone.HL7.HL7ToSDA3).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GetSDAContainer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(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pRequest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,.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tContainer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)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//set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 =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tContainer.ToQuickXMLStream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(.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tSDA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)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//set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 = ..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SendRequestSync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(..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TargetConfigName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,##class(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Ens.StreamContainer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).%New(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tSDA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),.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pResponse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)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catch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ADE2FF"/>
                </a:solidFill>
                <a:latin typeface="Menlo" panose="020B0609030804020204" pitchFamily="49" charset="0"/>
              </a:rPr>
              <a:t>ex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set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=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ex</a:t>
            </a:r>
            <a:r>
              <a:rPr lang="fr-FR" sz="1000" dirty="0" err="1">
                <a:solidFill>
                  <a:srgbClr val="FFFFFF"/>
                </a:solidFill>
                <a:latin typeface="Menlo" panose="020B060903080402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AsStatus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 err="1">
                <a:solidFill>
                  <a:srgbClr val="FFFFFF"/>
                </a:solidFill>
                <a:latin typeface="Menlo" panose="020B0609030804020204" pitchFamily="49" charset="0"/>
              </a:rPr>
              <a:t>quit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tSC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8C973A-6981-474F-80FB-72570FB88946}"/>
              </a:ext>
            </a:extLst>
          </p:cNvPr>
          <p:cNvSpPr txBox="1"/>
          <p:nvPr/>
        </p:nvSpPr>
        <p:spPr>
          <a:xfrm>
            <a:off x="6106726" y="2485292"/>
            <a:ext cx="5627077" cy="35755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///</a:t>
            </a:r>
            <a:r>
              <a:rPr lang="fr-FR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Transforms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 an HL7 message to SDA, an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internal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healthcare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 format for InterSystems IRIS for Health.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Method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OnRequest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fr-FR" sz="1000" dirty="0" err="1">
                <a:solidFill>
                  <a:srgbClr val="FF75F4"/>
                </a:solidFill>
                <a:latin typeface="Menlo" panose="020B0609030804020204" pitchFamily="49" charset="0"/>
              </a:rPr>
              <a:t>pRequest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As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4EC9B0"/>
                </a:solidFill>
                <a:latin typeface="Menlo" panose="020B0609030804020204" pitchFamily="49" charset="0"/>
              </a:rPr>
              <a:t>EnsLib.HL7.Message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,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Output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FF75F4"/>
                </a:solidFill>
                <a:latin typeface="Menlo" panose="020B0609030804020204" pitchFamily="49" charset="0"/>
              </a:rPr>
              <a:t>pResponse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As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Menlo" panose="020B0609030804020204" pitchFamily="49" charset="0"/>
              </a:rPr>
              <a:t>Ens.Response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As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4EC9B0"/>
                </a:solidFill>
                <a:latin typeface="Menlo" panose="020B0609030804020204" pitchFamily="49" charset="0"/>
              </a:rPr>
              <a:t>%</a:t>
            </a:r>
            <a:r>
              <a:rPr lang="fr-FR" sz="1000" dirty="0" err="1">
                <a:solidFill>
                  <a:srgbClr val="4EC9B0"/>
                </a:solidFill>
                <a:latin typeface="Menlo" panose="020B0609030804020204" pitchFamily="49" charset="0"/>
              </a:rPr>
              <a:t>Status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set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=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DCDCAA"/>
                </a:solidFill>
                <a:latin typeface="Menlo" panose="020B0609030804020204" pitchFamily="49" charset="0"/>
              </a:rPr>
              <a:t>$$$OK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 err="1">
                <a:solidFill>
                  <a:srgbClr val="FFFFFF"/>
                </a:solidFill>
                <a:latin typeface="Menlo" panose="020B0609030804020204" pitchFamily="49" charset="0"/>
              </a:rPr>
              <a:t>try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//set 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 = ##class(Training.Gateway.HL7.HL7ToSDA3).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GetSDA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(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pRequest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,.</a:t>
            </a:r>
            <a:r>
              <a:rPr lang="fr-FR" sz="1000" dirty="0" err="1">
                <a:solidFill>
                  <a:srgbClr val="80BD66"/>
                </a:solidFill>
                <a:latin typeface="Menlo" panose="020B0609030804020204" pitchFamily="49" charset="0"/>
              </a:rPr>
              <a:t>tSDA</a:t>
            </a:r>
            <a:r>
              <a:rPr lang="fr-FR" sz="1000" dirty="0">
                <a:solidFill>
                  <a:srgbClr val="80BD66"/>
                </a:solidFill>
                <a:latin typeface="Menlo" panose="020B0609030804020204" pitchFamily="49" charset="0"/>
              </a:rPr>
              <a:t>)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set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=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##class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fr-FR" sz="1000" dirty="0">
                <a:solidFill>
                  <a:srgbClr val="4EC9B0"/>
                </a:solidFill>
                <a:latin typeface="Menlo" panose="020B0609030804020204" pitchFamily="49" charset="0"/>
              </a:rPr>
              <a:t>Training.Tools.HL7toSDA3Demographics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).</a:t>
            </a:r>
            <a:r>
              <a:rPr lang="fr-FR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GetSDAContainer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fr-FR" sz="1000" dirty="0" err="1">
                <a:solidFill>
                  <a:srgbClr val="FF75F4"/>
                </a:solidFill>
                <a:latin typeface="Menlo" panose="020B0609030804020204" pitchFamily="49" charset="0"/>
              </a:rPr>
              <a:t>pRequest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,.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tContainer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set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=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tContainer</a:t>
            </a:r>
            <a:r>
              <a:rPr lang="fr-FR" sz="1000" dirty="0" err="1">
                <a:solidFill>
                  <a:srgbClr val="FFFFFF"/>
                </a:solidFill>
                <a:latin typeface="Menlo" panose="020B060903080402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ToQuickXMLStream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(.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tSDA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set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=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..</a:t>
            </a:r>
            <a:r>
              <a:rPr lang="fr-FR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SendRequestSync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(..</a:t>
            </a:r>
            <a:r>
              <a:rPr lang="fr-FR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TargetConfigName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,</a:t>
            </a:r>
            <a:r>
              <a:rPr lang="fr-FR" sz="1000" dirty="0">
                <a:solidFill>
                  <a:srgbClr val="85A6FF"/>
                </a:solidFill>
                <a:latin typeface="Menlo" panose="020B0609030804020204" pitchFamily="49" charset="0"/>
              </a:rPr>
              <a:t>##class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fr-FR" sz="1000" dirty="0" err="1">
                <a:solidFill>
                  <a:srgbClr val="4EC9B0"/>
                </a:solidFill>
                <a:latin typeface="Menlo" panose="020B0609030804020204" pitchFamily="49" charset="0"/>
              </a:rPr>
              <a:t>Ens.StreamContainer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).</a:t>
            </a:r>
            <a:r>
              <a:rPr lang="fr-FR" sz="1000" dirty="0">
                <a:solidFill>
                  <a:srgbClr val="DCDCAA"/>
                </a:solidFill>
                <a:latin typeface="Menlo" panose="020B0609030804020204" pitchFamily="49" charset="0"/>
              </a:rPr>
              <a:t>%New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tSDA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),.</a:t>
            </a:r>
            <a:r>
              <a:rPr lang="fr-FR" sz="1000" dirty="0" err="1">
                <a:solidFill>
                  <a:srgbClr val="FF75F4"/>
                </a:solidFill>
                <a:latin typeface="Menlo" panose="020B0609030804020204" pitchFamily="49" charset="0"/>
              </a:rPr>
              <a:t>pResponse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catch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ADE2FF"/>
                </a:solidFill>
                <a:latin typeface="Menlo" panose="020B0609030804020204" pitchFamily="49" charset="0"/>
              </a:rPr>
              <a:t>ex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set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tSC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=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ex</a:t>
            </a:r>
            <a:r>
              <a:rPr lang="fr-FR" sz="1000" dirty="0" err="1">
                <a:solidFill>
                  <a:srgbClr val="FFFFFF"/>
                </a:solidFill>
                <a:latin typeface="Menlo" panose="020B060903080402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AsStatus</a:t>
            </a:r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()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 err="1">
                <a:solidFill>
                  <a:srgbClr val="FFFFFF"/>
                </a:solidFill>
                <a:latin typeface="Menlo" panose="020B0609030804020204" pitchFamily="49" charset="0"/>
              </a:rPr>
              <a:t>quit</a:t>
            </a:r>
            <a:r>
              <a:rPr lang="fr-FR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sz="1000" dirty="0" err="1">
                <a:solidFill>
                  <a:srgbClr val="ADE2FF"/>
                </a:solidFill>
                <a:latin typeface="Menlo" panose="020B0609030804020204" pitchFamily="49" charset="0"/>
              </a:rPr>
              <a:t>tSC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sz="10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  <a:endParaRPr lang="fr-FR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399715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8E8AA2-A161-425D-9CF9-EB95026BF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 ?</a:t>
            </a:r>
          </a:p>
          <a:p>
            <a:pPr>
              <a:buNone/>
            </a:pPr>
            <a:endParaRPr lang="en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59DA19-B1D4-4778-9F88-B3E101770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fr-FR" dirty="0"/>
              <a:t>Test It !</a:t>
            </a:r>
            <a:endParaRPr lang="en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27E633-C45D-FF45-BFBF-89C96999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1836444"/>
            <a:ext cx="9507415" cy="43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93372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54F3F-0AC5-0C4A-8B26-ECFF8F9B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38021"/>
            <a:ext cx="3613622" cy="6190825"/>
          </a:xfrm>
        </p:spPr>
        <p:txBody>
          <a:bodyPr wrap="square" anchor="ctr">
            <a:normAutofit/>
          </a:bodyPr>
          <a:lstStyle/>
          <a:p>
            <a:r>
              <a:rPr lang="fr-FR" dirty="0"/>
              <a:t>Plugins</a:t>
            </a:r>
          </a:p>
        </p:txBody>
      </p:sp>
      <p:pic>
        <p:nvPicPr>
          <p:cNvPr id="1028" name="Picture 4" descr="Abstract Colorful Monkey Painting | Diy canvas wall art, Cross paintings,  Colorful paintings">
            <a:extLst>
              <a:ext uri="{FF2B5EF4-FFF2-40B4-BE49-F238E27FC236}">
                <a16:creationId xmlns:a16="http://schemas.microsoft.com/office/drawing/2014/main" id="{2B32E0D2-2D04-DE4F-BF2A-96B134A7317A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1823" b="1959"/>
          <a:stretch/>
        </p:blipFill>
        <p:spPr bwMode="auto">
          <a:xfrm>
            <a:off x="4047743" y="338021"/>
            <a:ext cx="7810628" cy="620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840998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54F3F-0AC5-0C4A-8B26-ECFF8F9B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38021"/>
            <a:ext cx="3613622" cy="6190825"/>
          </a:xfrm>
        </p:spPr>
        <p:txBody>
          <a:bodyPr wrap="square" anchor="ctr">
            <a:normAutofit/>
          </a:bodyPr>
          <a:lstStyle/>
          <a:p>
            <a:r>
              <a:rPr lang="fr-FR" dirty="0"/>
              <a:t>CI/CD</a:t>
            </a:r>
          </a:p>
        </p:txBody>
      </p:sp>
      <p:pic>
        <p:nvPicPr>
          <p:cNvPr id="2050" name="Picture 2" descr="11 ...no evil. ideas | creepy toys, antique toys, monkey">
            <a:extLst>
              <a:ext uri="{FF2B5EF4-FFF2-40B4-BE49-F238E27FC236}">
                <a16:creationId xmlns:a16="http://schemas.microsoft.com/office/drawing/2014/main" id="{4765EE18-D9EA-FC41-9393-C9850A81EEA7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762" y="1579286"/>
            <a:ext cx="3091180" cy="33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68779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9C21D7A-EE6B-5749-A521-A8C301E3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IRIS For Health</a:t>
            </a:r>
          </a:p>
        </p:txBody>
      </p:sp>
      <p:pic>
        <p:nvPicPr>
          <p:cNvPr id="39" name="Picture 24">
            <a:extLst>
              <a:ext uri="{FF2B5EF4-FFF2-40B4-BE49-F238E27FC236}">
                <a16:creationId xmlns:a16="http://schemas.microsoft.com/office/drawing/2014/main" id="{074ABB44-E298-EF47-A9FE-84BBC4B8C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319" y="2727712"/>
            <a:ext cx="2122712" cy="1631635"/>
          </a:xfrm>
          <a:prstGeom prst="rect">
            <a:avLst/>
          </a:prstGeom>
        </p:spPr>
      </p:pic>
      <p:sp>
        <p:nvSpPr>
          <p:cNvPr id="40" name="Cylinder 3">
            <a:extLst>
              <a:ext uri="{FF2B5EF4-FFF2-40B4-BE49-F238E27FC236}">
                <a16:creationId xmlns:a16="http://schemas.microsoft.com/office/drawing/2014/main" id="{6DDC5103-6BFA-784C-9173-DB2878A57980}"/>
              </a:ext>
            </a:extLst>
          </p:cNvPr>
          <p:cNvSpPr/>
          <p:nvPr/>
        </p:nvSpPr>
        <p:spPr>
          <a:xfrm>
            <a:off x="5078048" y="2829836"/>
            <a:ext cx="2025792" cy="1435464"/>
          </a:xfrm>
          <a:prstGeom prst="can">
            <a:avLst/>
          </a:prstGeom>
          <a:solidFill>
            <a:schemeClr val="bg1"/>
          </a:solidFill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2000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1" name="Picture 27">
            <a:extLst>
              <a:ext uri="{FF2B5EF4-FFF2-40B4-BE49-F238E27FC236}">
                <a16:creationId xmlns:a16="http://schemas.microsoft.com/office/drawing/2014/main" id="{701B34CD-2E69-C04C-BA32-6F72FF1A2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857" y="2727712"/>
            <a:ext cx="2112203" cy="1623558"/>
          </a:xfrm>
          <a:prstGeom prst="rect">
            <a:avLst/>
          </a:prstGeom>
        </p:spPr>
      </p:pic>
      <p:sp>
        <p:nvSpPr>
          <p:cNvPr id="42" name="TextBox 12">
            <a:extLst>
              <a:ext uri="{FF2B5EF4-FFF2-40B4-BE49-F238E27FC236}">
                <a16:creationId xmlns:a16="http://schemas.microsoft.com/office/drawing/2014/main" id="{3E296EBA-DBE1-3A4D-87EF-C7D638B9A555}"/>
              </a:ext>
            </a:extLst>
          </p:cNvPr>
          <p:cNvSpPr txBox="1"/>
          <p:nvPr/>
        </p:nvSpPr>
        <p:spPr>
          <a:xfrm>
            <a:off x="4932567" y="4680158"/>
            <a:ext cx="2326866" cy="7760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r>
              <a:rPr lang="en-GB" sz="2000" dirty="0">
                <a:solidFill>
                  <a:schemeClr val="tx2"/>
                </a:solidFill>
              </a:rPr>
              <a:t>Stockage</a:t>
            </a:r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27E49207-1F16-094D-BC51-6D4980895A7B}"/>
              </a:ext>
            </a:extLst>
          </p:cNvPr>
          <p:cNvSpPr txBox="1"/>
          <p:nvPr/>
        </p:nvSpPr>
        <p:spPr>
          <a:xfrm>
            <a:off x="2298925" y="4680157"/>
            <a:ext cx="2326866" cy="7760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r>
              <a:rPr lang="en-GB" sz="2000" dirty="0" err="1">
                <a:solidFill>
                  <a:schemeClr val="accent1"/>
                </a:solidFill>
              </a:rPr>
              <a:t>Interopérabilité</a:t>
            </a: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6C8BA3FB-F8A9-D94B-BF51-15D52379AB30}"/>
              </a:ext>
            </a:extLst>
          </p:cNvPr>
          <p:cNvSpPr txBox="1"/>
          <p:nvPr/>
        </p:nvSpPr>
        <p:spPr>
          <a:xfrm>
            <a:off x="7566209" y="4680157"/>
            <a:ext cx="2326866" cy="7760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r>
              <a:rPr lang="en-GB" sz="2000" dirty="0" err="1">
                <a:solidFill>
                  <a:schemeClr val="accent1"/>
                </a:solidFill>
              </a:rPr>
              <a:t>Décisionnel</a:t>
            </a: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86BC7F19-D8F3-D642-8823-DCF5A38B5522}"/>
              </a:ext>
            </a:extLst>
          </p:cNvPr>
          <p:cNvSpPr txBox="1"/>
          <p:nvPr/>
        </p:nvSpPr>
        <p:spPr>
          <a:xfrm>
            <a:off x="2858018" y="1773824"/>
            <a:ext cx="6469956" cy="77608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r>
              <a:rPr lang="en-GB" sz="4400" b="1" dirty="0">
                <a:solidFill>
                  <a:schemeClr val="tx2"/>
                </a:solidFill>
              </a:rPr>
              <a:t>Unifier pour Simplifier</a:t>
            </a:r>
          </a:p>
        </p:txBody>
      </p:sp>
      <p:sp>
        <p:nvSpPr>
          <p:cNvPr id="46" name="Freeform: Shape 33">
            <a:extLst>
              <a:ext uri="{FF2B5EF4-FFF2-40B4-BE49-F238E27FC236}">
                <a16:creationId xmlns:a16="http://schemas.microsoft.com/office/drawing/2014/main" id="{7BA5FBD9-FBE9-B84D-A895-63206A77C41C}"/>
              </a:ext>
            </a:extLst>
          </p:cNvPr>
          <p:cNvSpPr>
            <a:spLocks noChangeAspect="1"/>
          </p:cNvSpPr>
          <p:nvPr/>
        </p:nvSpPr>
        <p:spPr>
          <a:xfrm>
            <a:off x="1222320" y="2725174"/>
            <a:ext cx="623972" cy="2274390"/>
          </a:xfrm>
          <a:custGeom>
            <a:avLst/>
            <a:gdLst>
              <a:gd name="connsiteX0" fmla="*/ 0 w 550069"/>
              <a:gd name="connsiteY0" fmla="*/ 0 h 2005012"/>
              <a:gd name="connsiteX1" fmla="*/ 276225 w 550069"/>
              <a:gd name="connsiteY1" fmla="*/ 138112 h 2005012"/>
              <a:gd name="connsiteX2" fmla="*/ 276225 w 550069"/>
              <a:gd name="connsiteY2" fmla="*/ 1557337 h 2005012"/>
              <a:gd name="connsiteX3" fmla="*/ 550069 w 550069"/>
              <a:gd name="connsiteY3" fmla="*/ 1685925 h 2005012"/>
              <a:gd name="connsiteX4" fmla="*/ 550069 w 550069"/>
              <a:gd name="connsiteY4" fmla="*/ 2005012 h 2005012"/>
              <a:gd name="connsiteX5" fmla="*/ 0 w 550069"/>
              <a:gd name="connsiteY5" fmla="*/ 1731169 h 2005012"/>
              <a:gd name="connsiteX6" fmla="*/ 0 w 550069"/>
              <a:gd name="connsiteY6" fmla="*/ 0 h 200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069" h="2005012">
                <a:moveTo>
                  <a:pt x="0" y="0"/>
                </a:moveTo>
                <a:lnTo>
                  <a:pt x="276225" y="138112"/>
                </a:lnTo>
                <a:lnTo>
                  <a:pt x="276225" y="1557337"/>
                </a:lnTo>
                <a:lnTo>
                  <a:pt x="550069" y="1685925"/>
                </a:lnTo>
                <a:lnTo>
                  <a:pt x="550069" y="2005012"/>
                </a:lnTo>
                <a:lnTo>
                  <a:pt x="0" y="173116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: Shape 34">
            <a:extLst>
              <a:ext uri="{FF2B5EF4-FFF2-40B4-BE49-F238E27FC236}">
                <a16:creationId xmlns:a16="http://schemas.microsoft.com/office/drawing/2014/main" id="{220F1AA8-F3DB-5E43-BFAB-D4E9590F568A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10355067" y="2400366"/>
            <a:ext cx="623972" cy="2274390"/>
          </a:xfrm>
          <a:custGeom>
            <a:avLst/>
            <a:gdLst>
              <a:gd name="connsiteX0" fmla="*/ 0 w 550069"/>
              <a:gd name="connsiteY0" fmla="*/ 0 h 2005012"/>
              <a:gd name="connsiteX1" fmla="*/ 276225 w 550069"/>
              <a:gd name="connsiteY1" fmla="*/ 138112 h 2005012"/>
              <a:gd name="connsiteX2" fmla="*/ 276225 w 550069"/>
              <a:gd name="connsiteY2" fmla="*/ 1557337 h 2005012"/>
              <a:gd name="connsiteX3" fmla="*/ 550069 w 550069"/>
              <a:gd name="connsiteY3" fmla="*/ 1685925 h 2005012"/>
              <a:gd name="connsiteX4" fmla="*/ 550069 w 550069"/>
              <a:gd name="connsiteY4" fmla="*/ 2005012 h 2005012"/>
              <a:gd name="connsiteX5" fmla="*/ 0 w 550069"/>
              <a:gd name="connsiteY5" fmla="*/ 1731169 h 2005012"/>
              <a:gd name="connsiteX6" fmla="*/ 0 w 550069"/>
              <a:gd name="connsiteY6" fmla="*/ 0 h 200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069" h="2005012">
                <a:moveTo>
                  <a:pt x="0" y="0"/>
                </a:moveTo>
                <a:lnTo>
                  <a:pt x="276225" y="138112"/>
                </a:lnTo>
                <a:lnTo>
                  <a:pt x="276225" y="1557337"/>
                </a:lnTo>
                <a:lnTo>
                  <a:pt x="550069" y="1685925"/>
                </a:lnTo>
                <a:lnTo>
                  <a:pt x="550069" y="2005012"/>
                </a:lnTo>
                <a:lnTo>
                  <a:pt x="0" y="17311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316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9C21D7A-EE6B-5749-A521-A8C301E3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IRIS Mantra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EE32E8-CE72-6344-916F-3E7B468D7E2E}"/>
              </a:ext>
            </a:extLst>
          </p:cNvPr>
          <p:cNvSpPr txBox="1"/>
          <p:nvPr/>
        </p:nvSpPr>
        <p:spPr>
          <a:xfrm>
            <a:off x="4970584" y="29718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r>
              <a:rPr lang="fr-FR" dirty="0" err="1"/>
              <a:t>Bring</a:t>
            </a:r>
            <a:r>
              <a:rPr lang="fr-FR" dirty="0"/>
              <a:t> code to data</a:t>
            </a:r>
          </a:p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r>
              <a:rPr lang="fr-FR" dirty="0"/>
              <a:t>Not data to code</a:t>
            </a:r>
          </a:p>
        </p:txBody>
      </p:sp>
    </p:spTree>
    <p:extLst>
      <p:ext uri="{BB962C8B-B14F-4D97-AF65-F5344CB8AC3E}">
        <p14:creationId xmlns:p14="http://schemas.microsoft.com/office/powerpoint/2010/main" val="363440335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9C21D7A-EE6B-5749-A521-A8C301E3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Interoperability</a:t>
            </a:r>
            <a:r>
              <a:rPr lang="fr-FR" dirty="0"/>
              <a:t> Framework</a:t>
            </a:r>
          </a:p>
        </p:txBody>
      </p:sp>
      <p:sp>
        <p:nvSpPr>
          <p:cNvPr id="5" name="Rectangle 1027">
            <a:extLst>
              <a:ext uri="{FF2B5EF4-FFF2-40B4-BE49-F238E27FC236}">
                <a16:creationId xmlns:a16="http://schemas.microsoft.com/office/drawing/2014/main" id="{52DFBD86-169D-6047-9320-8CC89EE45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569" y="1436077"/>
            <a:ext cx="6172200" cy="4953000"/>
          </a:xfrm>
          <a:prstGeom prst="rect">
            <a:avLst/>
          </a:prstGeom>
          <a:solidFill>
            <a:srgbClr val="007C9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F3E8F75-AE70-1341-B447-22AB5F8B8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119" y="1969477"/>
            <a:ext cx="1390650" cy="1676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Business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Services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40C9613-C176-AC40-97A7-F99DEB1DE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769" y="1969477"/>
            <a:ext cx="406400" cy="1676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b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Inbound Adapters</a:t>
            </a: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D1E80D6D-A637-D248-B336-39484756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369" y="1969477"/>
            <a:ext cx="406400" cy="3352800"/>
          </a:xfrm>
          <a:prstGeom prst="rect">
            <a:avLst/>
          </a:prstGeom>
          <a:solidFill>
            <a:srgbClr val="777777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b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Outbound Adapters</a:t>
            </a:r>
          </a:p>
        </p:txBody>
      </p:sp>
      <p:sp>
        <p:nvSpPr>
          <p:cNvPr id="9" name="Freeform 1031">
            <a:extLst>
              <a:ext uri="{FF2B5EF4-FFF2-40B4-BE49-F238E27FC236}">
                <a16:creationId xmlns:a16="http://schemas.microsoft.com/office/drawing/2014/main" id="{26C2FF40-C43A-C84C-9664-660FDD36EF78}"/>
              </a:ext>
            </a:extLst>
          </p:cNvPr>
          <p:cNvSpPr>
            <a:spLocks/>
          </p:cNvSpPr>
          <p:nvPr/>
        </p:nvSpPr>
        <p:spPr bwMode="auto">
          <a:xfrm>
            <a:off x="4454769" y="2960077"/>
            <a:ext cx="533400" cy="762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chemeClr val="bg2"/>
          </a:solidFill>
          <a:ln w="31750">
            <a:solidFill>
              <a:schemeClr val="bg2"/>
            </a:solidFill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" name="Freeform 1032">
            <a:extLst>
              <a:ext uri="{FF2B5EF4-FFF2-40B4-BE49-F238E27FC236}">
                <a16:creationId xmlns:a16="http://schemas.microsoft.com/office/drawing/2014/main" id="{C8FB13E2-B43A-434B-9792-66D1941053BF}"/>
              </a:ext>
            </a:extLst>
          </p:cNvPr>
          <p:cNvSpPr>
            <a:spLocks/>
          </p:cNvSpPr>
          <p:nvPr/>
        </p:nvSpPr>
        <p:spPr bwMode="auto">
          <a:xfrm flipV="1">
            <a:off x="4454769" y="2426677"/>
            <a:ext cx="2743200" cy="762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chemeClr val="bg2"/>
          </a:solidFill>
          <a:ln w="31750">
            <a:solidFill>
              <a:schemeClr val="bg2"/>
            </a:solidFill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" name="Freeform 1033">
            <a:extLst>
              <a:ext uri="{FF2B5EF4-FFF2-40B4-BE49-F238E27FC236}">
                <a16:creationId xmlns:a16="http://schemas.microsoft.com/office/drawing/2014/main" id="{B3866ED9-E0C0-4B47-A228-C68A3DA418C4}"/>
              </a:ext>
            </a:extLst>
          </p:cNvPr>
          <p:cNvSpPr>
            <a:spLocks/>
          </p:cNvSpPr>
          <p:nvPr/>
        </p:nvSpPr>
        <p:spPr bwMode="auto">
          <a:xfrm flipV="1">
            <a:off x="6664569" y="3493477"/>
            <a:ext cx="533400" cy="762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chemeClr val="bg2"/>
          </a:solidFill>
          <a:ln w="31750">
            <a:solidFill>
              <a:schemeClr val="bg2"/>
            </a:solidFill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" name="Rectangle 1034">
            <a:extLst>
              <a:ext uri="{FF2B5EF4-FFF2-40B4-BE49-F238E27FC236}">
                <a16:creationId xmlns:a16="http://schemas.microsoft.com/office/drawing/2014/main" id="{3CF751CD-F1AE-F449-B061-EA92F6FD3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2569" y="1969477"/>
            <a:ext cx="438150" cy="3581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b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External Applications</a:t>
            </a:r>
          </a:p>
        </p:txBody>
      </p:sp>
      <p:grpSp>
        <p:nvGrpSpPr>
          <p:cNvPr id="13" name="Group 1035">
            <a:extLst>
              <a:ext uri="{FF2B5EF4-FFF2-40B4-BE49-F238E27FC236}">
                <a16:creationId xmlns:a16="http://schemas.microsoft.com/office/drawing/2014/main" id="{52F163BF-43EC-CC44-9D0A-E235D8EDCB4F}"/>
              </a:ext>
            </a:extLst>
          </p:cNvPr>
          <p:cNvGrpSpPr>
            <a:grpSpLocks/>
          </p:cNvGrpSpPr>
          <p:nvPr/>
        </p:nvGrpSpPr>
        <p:grpSpPr bwMode="auto">
          <a:xfrm>
            <a:off x="9293469" y="3188677"/>
            <a:ext cx="419100" cy="990600"/>
            <a:chOff x="4968" y="1920"/>
            <a:chExt cx="264" cy="624"/>
          </a:xfrm>
        </p:grpSpPr>
        <p:sp>
          <p:nvSpPr>
            <p:cNvPr id="14" name="Freeform 1036">
              <a:extLst>
                <a:ext uri="{FF2B5EF4-FFF2-40B4-BE49-F238E27FC236}">
                  <a16:creationId xmlns:a16="http://schemas.microsoft.com/office/drawing/2014/main" id="{6232D6D8-C4F3-6E42-BBEF-6EF643A16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" y="1920"/>
              <a:ext cx="264" cy="48"/>
            </a:xfrm>
            <a:custGeom>
              <a:avLst/>
              <a:gdLst>
                <a:gd name="T0" fmla="*/ 0 w 456"/>
                <a:gd name="T1" fmla="*/ 0 h 1"/>
                <a:gd name="T2" fmla="*/ 1 w 45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6" h="1">
                  <a:moveTo>
                    <a:pt x="0" y="0"/>
                  </a:moveTo>
                  <a:lnTo>
                    <a:pt x="456" y="0"/>
                  </a:lnTo>
                </a:path>
              </a:pathLst>
            </a:custGeom>
            <a:solidFill>
              <a:srgbClr val="007C91"/>
            </a:solidFill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1037">
              <a:extLst>
                <a:ext uri="{FF2B5EF4-FFF2-40B4-BE49-F238E27FC236}">
                  <a16:creationId xmlns:a16="http://schemas.microsoft.com/office/drawing/2014/main" id="{EB9B8A97-811B-C541-946E-688530C3B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" y="2208"/>
              <a:ext cx="264" cy="48"/>
            </a:xfrm>
            <a:custGeom>
              <a:avLst/>
              <a:gdLst>
                <a:gd name="T0" fmla="*/ 0 w 456"/>
                <a:gd name="T1" fmla="*/ 0 h 1"/>
                <a:gd name="T2" fmla="*/ 1 w 45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6" h="1">
                  <a:moveTo>
                    <a:pt x="0" y="0"/>
                  </a:moveTo>
                  <a:lnTo>
                    <a:pt x="456" y="0"/>
                  </a:lnTo>
                </a:path>
              </a:pathLst>
            </a:custGeom>
            <a:solidFill>
              <a:srgbClr val="007C91"/>
            </a:solidFill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038">
              <a:extLst>
                <a:ext uri="{FF2B5EF4-FFF2-40B4-BE49-F238E27FC236}">
                  <a16:creationId xmlns:a16="http://schemas.microsoft.com/office/drawing/2014/main" id="{0A0F2D43-5BF6-514F-A5C5-53EA5F468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" y="2496"/>
              <a:ext cx="264" cy="48"/>
            </a:xfrm>
            <a:custGeom>
              <a:avLst/>
              <a:gdLst>
                <a:gd name="T0" fmla="*/ 0 w 456"/>
                <a:gd name="T1" fmla="*/ 0 h 1"/>
                <a:gd name="T2" fmla="*/ 1 w 45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6" h="1">
                  <a:moveTo>
                    <a:pt x="0" y="0"/>
                  </a:moveTo>
                  <a:lnTo>
                    <a:pt x="456" y="0"/>
                  </a:lnTo>
                </a:path>
              </a:pathLst>
            </a:custGeom>
            <a:solidFill>
              <a:srgbClr val="007C91"/>
            </a:solidFill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7" name="Rectangle 1039">
            <a:extLst>
              <a:ext uri="{FF2B5EF4-FFF2-40B4-BE49-F238E27FC236}">
                <a16:creationId xmlns:a16="http://schemas.microsoft.com/office/drawing/2014/main" id="{92EE2AA1-0FF5-3F46-9E79-F1B7A0541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169" y="3950677"/>
            <a:ext cx="1981200" cy="1676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Composite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18" name="Rectangle 1040">
            <a:extLst>
              <a:ext uri="{FF2B5EF4-FFF2-40B4-BE49-F238E27FC236}">
                <a16:creationId xmlns:a16="http://schemas.microsoft.com/office/drawing/2014/main" id="{EE959871-BC6A-5B4D-B1D8-244921658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569" y="5779477"/>
            <a:ext cx="5410200" cy="457200"/>
          </a:xfrm>
          <a:prstGeom prst="rect">
            <a:avLst/>
          </a:prstGeom>
          <a:solidFill>
            <a:srgbClr val="B2B2B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Federated Databases</a:t>
            </a:r>
          </a:p>
        </p:txBody>
      </p:sp>
      <p:sp>
        <p:nvSpPr>
          <p:cNvPr id="19" name="Line 1041">
            <a:extLst>
              <a:ext uri="{FF2B5EF4-FFF2-40B4-BE49-F238E27FC236}">
                <a16:creationId xmlns:a16="http://schemas.microsoft.com/office/drawing/2014/main" id="{614C30D8-162D-9946-BBBD-E8D0A944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6369" y="4560277"/>
            <a:ext cx="0" cy="1219200"/>
          </a:xfrm>
          <a:prstGeom prst="line">
            <a:avLst/>
          </a:prstGeom>
          <a:noFill/>
          <a:ln w="28575">
            <a:solidFill>
              <a:schemeClr val="bg2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20" name="Line 1042">
            <a:extLst>
              <a:ext uri="{FF2B5EF4-FFF2-40B4-BE49-F238E27FC236}">
                <a16:creationId xmlns:a16="http://schemas.microsoft.com/office/drawing/2014/main" id="{28D15C7D-A718-6C40-ACD4-189D83677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5169" y="5322277"/>
            <a:ext cx="0" cy="685800"/>
          </a:xfrm>
          <a:prstGeom prst="line">
            <a:avLst/>
          </a:prstGeom>
          <a:noFill/>
          <a:ln w="28575">
            <a:solidFill>
              <a:schemeClr val="bg2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21" name="Line 1043">
            <a:extLst>
              <a:ext uri="{FF2B5EF4-FFF2-40B4-BE49-F238E27FC236}">
                <a16:creationId xmlns:a16="http://schemas.microsoft.com/office/drawing/2014/main" id="{014019C2-1AE7-054B-A6F7-B372A048E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2369" y="5322277"/>
            <a:ext cx="0" cy="685800"/>
          </a:xfrm>
          <a:prstGeom prst="line">
            <a:avLst/>
          </a:prstGeom>
          <a:noFill/>
          <a:ln w="28575">
            <a:solidFill>
              <a:schemeClr val="bg2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grpSp>
        <p:nvGrpSpPr>
          <p:cNvPr id="22" name="Group 1045">
            <a:extLst>
              <a:ext uri="{FF2B5EF4-FFF2-40B4-BE49-F238E27FC236}">
                <a16:creationId xmlns:a16="http://schemas.microsoft.com/office/drawing/2014/main" id="{C5A5CA83-C47D-7E4D-B9AD-6C3FA3148994}"/>
              </a:ext>
            </a:extLst>
          </p:cNvPr>
          <p:cNvGrpSpPr>
            <a:grpSpLocks/>
          </p:cNvGrpSpPr>
          <p:nvPr/>
        </p:nvGrpSpPr>
        <p:grpSpPr bwMode="auto">
          <a:xfrm>
            <a:off x="2244969" y="2350477"/>
            <a:ext cx="419100" cy="990600"/>
            <a:chOff x="4968" y="1920"/>
            <a:chExt cx="264" cy="624"/>
          </a:xfrm>
        </p:grpSpPr>
        <p:sp>
          <p:nvSpPr>
            <p:cNvPr id="23" name="Freeform 1046">
              <a:extLst>
                <a:ext uri="{FF2B5EF4-FFF2-40B4-BE49-F238E27FC236}">
                  <a16:creationId xmlns:a16="http://schemas.microsoft.com/office/drawing/2014/main" id="{EDA96BF6-5DD9-3B47-B88C-8F54242EF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" y="1920"/>
              <a:ext cx="264" cy="48"/>
            </a:xfrm>
            <a:custGeom>
              <a:avLst/>
              <a:gdLst>
                <a:gd name="T0" fmla="*/ 0 w 456"/>
                <a:gd name="T1" fmla="*/ 0 h 1"/>
                <a:gd name="T2" fmla="*/ 1 w 45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6" h="1">
                  <a:moveTo>
                    <a:pt x="0" y="0"/>
                  </a:moveTo>
                  <a:lnTo>
                    <a:pt x="456" y="0"/>
                  </a:lnTo>
                </a:path>
              </a:pathLst>
            </a:custGeom>
            <a:solidFill>
              <a:srgbClr val="007C91"/>
            </a:solidFill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1047">
              <a:extLst>
                <a:ext uri="{FF2B5EF4-FFF2-40B4-BE49-F238E27FC236}">
                  <a16:creationId xmlns:a16="http://schemas.microsoft.com/office/drawing/2014/main" id="{43E3A330-7F8C-014C-B985-13EC06B8E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" y="2208"/>
              <a:ext cx="264" cy="48"/>
            </a:xfrm>
            <a:custGeom>
              <a:avLst/>
              <a:gdLst>
                <a:gd name="T0" fmla="*/ 0 w 456"/>
                <a:gd name="T1" fmla="*/ 0 h 1"/>
                <a:gd name="T2" fmla="*/ 1 w 45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6" h="1">
                  <a:moveTo>
                    <a:pt x="0" y="0"/>
                  </a:moveTo>
                  <a:lnTo>
                    <a:pt x="456" y="0"/>
                  </a:lnTo>
                </a:path>
              </a:pathLst>
            </a:custGeom>
            <a:solidFill>
              <a:srgbClr val="007C91"/>
            </a:solidFill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1048">
              <a:extLst>
                <a:ext uri="{FF2B5EF4-FFF2-40B4-BE49-F238E27FC236}">
                  <a16:creationId xmlns:a16="http://schemas.microsoft.com/office/drawing/2014/main" id="{C24348EF-F42A-144C-9727-8321C4AE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" y="2496"/>
              <a:ext cx="264" cy="48"/>
            </a:xfrm>
            <a:custGeom>
              <a:avLst/>
              <a:gdLst>
                <a:gd name="T0" fmla="*/ 0 w 456"/>
                <a:gd name="T1" fmla="*/ 0 h 1"/>
                <a:gd name="T2" fmla="*/ 1 w 45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6" h="1">
                  <a:moveTo>
                    <a:pt x="0" y="0"/>
                  </a:moveTo>
                  <a:lnTo>
                    <a:pt x="456" y="0"/>
                  </a:lnTo>
                </a:path>
              </a:pathLst>
            </a:custGeom>
            <a:solidFill>
              <a:srgbClr val="007C91"/>
            </a:solidFill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6" name="Oval 1049">
            <a:extLst>
              <a:ext uri="{FF2B5EF4-FFF2-40B4-BE49-F238E27FC236}">
                <a16:creationId xmlns:a16="http://schemas.microsoft.com/office/drawing/2014/main" id="{C5740456-68FD-5B48-A493-E3D0B445C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369" y="4103077"/>
            <a:ext cx="762000" cy="762000"/>
          </a:xfrm>
          <a:prstGeom prst="ellipse">
            <a:avLst/>
          </a:prstGeom>
          <a:solidFill>
            <a:srgbClr val="007C91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7" name="Rectangle 1050">
            <a:extLst>
              <a:ext uri="{FF2B5EF4-FFF2-40B4-BE49-F238E27FC236}">
                <a16:creationId xmlns:a16="http://schemas.microsoft.com/office/drawing/2014/main" id="{0D4FA94D-BDA8-F241-95C9-1D0E9A09B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569" y="1969477"/>
            <a:ext cx="438150" cy="1981200"/>
          </a:xfrm>
          <a:prstGeom prst="rect">
            <a:avLst/>
          </a:prstGeom>
          <a:solidFill>
            <a:srgbClr val="777777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b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Client Applications</a:t>
            </a:r>
          </a:p>
        </p:txBody>
      </p:sp>
      <p:sp>
        <p:nvSpPr>
          <p:cNvPr id="28" name="Rectangle 1051">
            <a:extLst>
              <a:ext uri="{FF2B5EF4-FFF2-40B4-BE49-F238E27FC236}">
                <a16:creationId xmlns:a16="http://schemas.microsoft.com/office/drawing/2014/main" id="{BD3E7BBD-E5A2-DC4C-B9CC-5FAC513D8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8169" y="2655277"/>
            <a:ext cx="1676400" cy="1905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Business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Processes</a:t>
            </a:r>
          </a:p>
        </p:txBody>
      </p:sp>
      <p:sp>
        <p:nvSpPr>
          <p:cNvPr id="29" name="Freeform 1052">
            <a:extLst>
              <a:ext uri="{FF2B5EF4-FFF2-40B4-BE49-F238E27FC236}">
                <a16:creationId xmlns:a16="http://schemas.microsoft.com/office/drawing/2014/main" id="{D233D4EA-E144-B344-894E-75E9CC9D9B07}"/>
              </a:ext>
            </a:extLst>
          </p:cNvPr>
          <p:cNvSpPr>
            <a:spLocks/>
          </p:cNvSpPr>
          <p:nvPr/>
        </p:nvSpPr>
        <p:spPr bwMode="auto">
          <a:xfrm rot="14335228">
            <a:off x="6201019" y="4484077"/>
            <a:ext cx="152400" cy="1524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chemeClr val="bg2"/>
          </a:solidFill>
          <a:ln w="31750">
            <a:solidFill>
              <a:schemeClr val="bg2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0" name="Oval 1053">
            <a:extLst>
              <a:ext uri="{FF2B5EF4-FFF2-40B4-BE49-F238E27FC236}">
                <a16:creationId xmlns:a16="http://schemas.microsoft.com/office/drawing/2014/main" id="{7EC08833-5B2A-A34E-9E1F-845C67827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3169" y="1588477"/>
            <a:ext cx="762000" cy="762000"/>
          </a:xfrm>
          <a:prstGeom prst="ellipse">
            <a:avLst/>
          </a:prstGeom>
          <a:solidFill>
            <a:srgbClr val="007C91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1" name="Rectangle 1054">
            <a:extLst>
              <a:ext uri="{FF2B5EF4-FFF2-40B4-BE49-F238E27FC236}">
                <a16:creationId xmlns:a16="http://schemas.microsoft.com/office/drawing/2014/main" id="{BF59FFDE-A0EA-044F-BD82-0CC16A57B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969" y="1969477"/>
            <a:ext cx="1676400" cy="3352800"/>
          </a:xfrm>
          <a:prstGeom prst="rect">
            <a:avLst/>
          </a:prstGeom>
          <a:solidFill>
            <a:srgbClr val="B2B2B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Business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Operations</a:t>
            </a:r>
          </a:p>
        </p:txBody>
      </p:sp>
      <p:sp>
        <p:nvSpPr>
          <p:cNvPr id="32" name="Freeform 1055">
            <a:extLst>
              <a:ext uri="{FF2B5EF4-FFF2-40B4-BE49-F238E27FC236}">
                <a16:creationId xmlns:a16="http://schemas.microsoft.com/office/drawing/2014/main" id="{6D44AABD-11FF-964A-9713-5A7A8188CC12}"/>
              </a:ext>
            </a:extLst>
          </p:cNvPr>
          <p:cNvSpPr>
            <a:spLocks/>
          </p:cNvSpPr>
          <p:nvPr/>
        </p:nvSpPr>
        <p:spPr bwMode="auto">
          <a:xfrm rot="14335228" flipH="1">
            <a:off x="7735338" y="1738496"/>
            <a:ext cx="136525" cy="265113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chemeClr val="bg2"/>
          </a:solidFill>
          <a:ln w="31750">
            <a:solidFill>
              <a:schemeClr val="bg2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33" name="Group 1057">
            <a:extLst>
              <a:ext uri="{FF2B5EF4-FFF2-40B4-BE49-F238E27FC236}">
                <a16:creationId xmlns:a16="http://schemas.microsoft.com/office/drawing/2014/main" id="{60A0CFE4-51AD-064E-8E58-40C59F0CA2BF}"/>
              </a:ext>
            </a:extLst>
          </p:cNvPr>
          <p:cNvGrpSpPr>
            <a:grpSpLocks/>
          </p:cNvGrpSpPr>
          <p:nvPr/>
        </p:nvGrpSpPr>
        <p:grpSpPr bwMode="auto">
          <a:xfrm>
            <a:off x="2244969" y="4407877"/>
            <a:ext cx="419100" cy="990600"/>
            <a:chOff x="4968" y="1920"/>
            <a:chExt cx="264" cy="624"/>
          </a:xfrm>
        </p:grpSpPr>
        <p:sp>
          <p:nvSpPr>
            <p:cNvPr id="34" name="Freeform 1058">
              <a:extLst>
                <a:ext uri="{FF2B5EF4-FFF2-40B4-BE49-F238E27FC236}">
                  <a16:creationId xmlns:a16="http://schemas.microsoft.com/office/drawing/2014/main" id="{60CD3818-18FB-6049-BE3C-82B56F5AA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" y="1920"/>
              <a:ext cx="264" cy="48"/>
            </a:xfrm>
            <a:custGeom>
              <a:avLst/>
              <a:gdLst>
                <a:gd name="T0" fmla="*/ 0 w 456"/>
                <a:gd name="T1" fmla="*/ 0 h 1"/>
                <a:gd name="T2" fmla="*/ 1 w 45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6" h="1">
                  <a:moveTo>
                    <a:pt x="0" y="0"/>
                  </a:moveTo>
                  <a:lnTo>
                    <a:pt x="456" y="0"/>
                  </a:lnTo>
                </a:path>
              </a:pathLst>
            </a:custGeom>
            <a:solidFill>
              <a:srgbClr val="007C91"/>
            </a:solidFill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1059">
              <a:extLst>
                <a:ext uri="{FF2B5EF4-FFF2-40B4-BE49-F238E27FC236}">
                  <a16:creationId xmlns:a16="http://schemas.microsoft.com/office/drawing/2014/main" id="{5AD3AAAB-479C-E342-9BA8-422F249E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" y="2208"/>
              <a:ext cx="264" cy="48"/>
            </a:xfrm>
            <a:custGeom>
              <a:avLst/>
              <a:gdLst>
                <a:gd name="T0" fmla="*/ 0 w 456"/>
                <a:gd name="T1" fmla="*/ 0 h 1"/>
                <a:gd name="T2" fmla="*/ 1 w 45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6" h="1">
                  <a:moveTo>
                    <a:pt x="0" y="0"/>
                  </a:moveTo>
                  <a:lnTo>
                    <a:pt x="456" y="0"/>
                  </a:lnTo>
                </a:path>
              </a:pathLst>
            </a:custGeom>
            <a:solidFill>
              <a:srgbClr val="007C91"/>
            </a:solidFill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1060">
              <a:extLst>
                <a:ext uri="{FF2B5EF4-FFF2-40B4-BE49-F238E27FC236}">
                  <a16:creationId xmlns:a16="http://schemas.microsoft.com/office/drawing/2014/main" id="{CEF794BD-283A-EC4B-B9D0-615488C65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" y="2496"/>
              <a:ext cx="264" cy="48"/>
            </a:xfrm>
            <a:custGeom>
              <a:avLst/>
              <a:gdLst>
                <a:gd name="T0" fmla="*/ 0 w 456"/>
                <a:gd name="T1" fmla="*/ 0 h 1"/>
                <a:gd name="T2" fmla="*/ 1 w 45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6" h="1">
                  <a:moveTo>
                    <a:pt x="0" y="0"/>
                  </a:moveTo>
                  <a:lnTo>
                    <a:pt x="456" y="0"/>
                  </a:lnTo>
                </a:path>
              </a:pathLst>
            </a:custGeom>
            <a:solidFill>
              <a:srgbClr val="007C91"/>
            </a:solidFill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7" name="Text Box 1061">
            <a:extLst>
              <a:ext uri="{FF2B5EF4-FFF2-40B4-BE49-F238E27FC236}">
                <a16:creationId xmlns:a16="http://schemas.microsoft.com/office/drawing/2014/main" id="{88895093-6AE8-C04F-8F7A-150F6FB5B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169" y="4330090"/>
            <a:ext cx="838200" cy="1079500"/>
          </a:xfrm>
          <a:prstGeom prst="rect">
            <a:avLst/>
          </a:prstGeom>
          <a:solidFill>
            <a:srgbClr val="777777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2"/>
                </a:solidFill>
                <a:latin typeface="Arial" panose="020B0604020202020204" pitchFamily="34" charset="0"/>
              </a:rPr>
              <a:t>Web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2"/>
                </a:solidFill>
                <a:latin typeface="Arial" panose="020B0604020202020204" pitchFamily="34" charset="0"/>
              </a:rPr>
              <a:t>SOAP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2"/>
                </a:solidFill>
                <a:latin typeface="Arial" panose="020B0604020202020204" pitchFamily="34" charset="0"/>
              </a:rPr>
              <a:t>Java</a:t>
            </a:r>
          </a:p>
        </p:txBody>
      </p:sp>
      <p:sp>
        <p:nvSpPr>
          <p:cNvPr id="38" name="Line 1062">
            <a:extLst>
              <a:ext uri="{FF2B5EF4-FFF2-40B4-BE49-F238E27FC236}">
                <a16:creationId xmlns:a16="http://schemas.microsoft.com/office/drawing/2014/main" id="{409D7D0C-21D9-8045-9866-122B82BAF5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5169" y="3645877"/>
            <a:ext cx="0" cy="304800"/>
          </a:xfrm>
          <a:prstGeom prst="line">
            <a:avLst/>
          </a:prstGeom>
          <a:noFill/>
          <a:ln w="28575">
            <a:solidFill>
              <a:schemeClr val="bg2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64979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9C21D7A-EE6B-5749-A521-A8C301E3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Health Framework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CF0B9D26-D615-4B47-A669-E0DE5D68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061" y="1811216"/>
            <a:ext cx="6019800" cy="396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0" name="Text Box 4">
            <a:extLst>
              <a:ext uri="{FF2B5EF4-FFF2-40B4-BE49-F238E27FC236}">
                <a16:creationId xmlns:a16="http://schemas.microsoft.com/office/drawing/2014/main" id="{B70F3C38-BEFC-CC4E-9661-6E801EA09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7061" y="2878016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400" b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59F8775C-8299-504D-A9A6-2C2932A97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061" y="2954216"/>
            <a:ext cx="1524000" cy="1371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HL7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Business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Processes</a:t>
            </a: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D5E1F8B9-650F-9544-B027-6461C690B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3861" y="2268416"/>
            <a:ext cx="1676400" cy="2590800"/>
          </a:xfrm>
          <a:prstGeom prst="rect">
            <a:avLst/>
          </a:prstGeom>
          <a:solidFill>
            <a:srgbClr val="3366FF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HL7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Business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Operations</a:t>
            </a:r>
          </a:p>
        </p:txBody>
      </p:sp>
      <p:sp>
        <p:nvSpPr>
          <p:cNvPr id="43" name="Rectangle 7">
            <a:extLst>
              <a:ext uri="{FF2B5EF4-FFF2-40B4-BE49-F238E27FC236}">
                <a16:creationId xmlns:a16="http://schemas.microsoft.com/office/drawing/2014/main" id="{E5E48F9E-7AB9-1A45-AFC9-975D56C1C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4736" y="2344616"/>
            <a:ext cx="619125" cy="1371600"/>
          </a:xfrm>
          <a:prstGeom prst="rect">
            <a:avLst/>
          </a:prstGeom>
          <a:solidFill>
            <a:srgbClr val="3333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vert="eaVert" anchor="b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  <a:cs typeface="Times New Roman" panose="02020603050405020304" pitchFamily="18" charset="0"/>
              </a:rPr>
              <a:t>HL7 Inbound Adapter</a:t>
            </a:r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CFA1BBD9-DDDC-0146-86AB-9115AA6C3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261" y="2268416"/>
            <a:ext cx="406400" cy="2590800"/>
          </a:xfrm>
          <a:prstGeom prst="rect">
            <a:avLst/>
          </a:prstGeom>
          <a:solidFill>
            <a:srgbClr val="3333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vert="eaVert" anchor="b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  <a:cs typeface="Times New Roman" panose="02020603050405020304" pitchFamily="18" charset="0"/>
              </a:rPr>
              <a:t>HL7 Outbound Adapter</a:t>
            </a: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C56CDD23-336E-0C49-9239-8385BEEC62D7}"/>
              </a:ext>
            </a:extLst>
          </p:cNvPr>
          <p:cNvSpPr>
            <a:spLocks/>
          </p:cNvSpPr>
          <p:nvPr/>
        </p:nvSpPr>
        <p:spPr bwMode="auto">
          <a:xfrm>
            <a:off x="4120661" y="3259016"/>
            <a:ext cx="533400" cy="762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chemeClr val="bg2"/>
          </a:solidFill>
          <a:ln w="44450">
            <a:solidFill>
              <a:srgbClr val="3333CC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" name="Freeform 10">
            <a:extLst>
              <a:ext uri="{FF2B5EF4-FFF2-40B4-BE49-F238E27FC236}">
                <a16:creationId xmlns:a16="http://schemas.microsoft.com/office/drawing/2014/main" id="{D9B7CA36-D8A7-B645-B3A2-A1F0C6907736}"/>
              </a:ext>
            </a:extLst>
          </p:cNvPr>
          <p:cNvSpPr>
            <a:spLocks/>
          </p:cNvSpPr>
          <p:nvPr/>
        </p:nvSpPr>
        <p:spPr bwMode="auto">
          <a:xfrm flipV="1">
            <a:off x="3968261" y="2497016"/>
            <a:ext cx="2895600" cy="762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rgbClr val="3366FF"/>
          </a:solidFill>
          <a:ln w="44450">
            <a:solidFill>
              <a:srgbClr val="3333CC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C2843BA4-0EE6-A64E-8013-971B8332C334}"/>
              </a:ext>
            </a:extLst>
          </p:cNvPr>
          <p:cNvSpPr>
            <a:spLocks/>
          </p:cNvSpPr>
          <p:nvPr/>
        </p:nvSpPr>
        <p:spPr bwMode="auto">
          <a:xfrm flipV="1">
            <a:off x="6178061" y="3792416"/>
            <a:ext cx="685800" cy="1524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chemeClr val="bg2"/>
          </a:solidFill>
          <a:ln w="44450">
            <a:solidFill>
              <a:srgbClr val="3333CC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8" name="Rectangle 12">
            <a:extLst>
              <a:ext uri="{FF2B5EF4-FFF2-40B4-BE49-F238E27FC236}">
                <a16:creationId xmlns:a16="http://schemas.microsoft.com/office/drawing/2014/main" id="{A5028C8E-8276-E545-B2AF-9E589260F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0861" y="2268416"/>
            <a:ext cx="438150" cy="3581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b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External Applications</a:t>
            </a:r>
          </a:p>
        </p:txBody>
      </p:sp>
      <p:sp>
        <p:nvSpPr>
          <p:cNvPr id="49" name="Freeform 13">
            <a:extLst>
              <a:ext uri="{FF2B5EF4-FFF2-40B4-BE49-F238E27FC236}">
                <a16:creationId xmlns:a16="http://schemas.microsoft.com/office/drawing/2014/main" id="{1E5DD221-5D79-2E40-9C2A-C80EC30E053D}"/>
              </a:ext>
            </a:extLst>
          </p:cNvPr>
          <p:cNvSpPr>
            <a:spLocks/>
          </p:cNvSpPr>
          <p:nvPr/>
        </p:nvSpPr>
        <p:spPr bwMode="auto">
          <a:xfrm>
            <a:off x="8959361" y="3487616"/>
            <a:ext cx="609600" cy="762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rgbClr val="007C91"/>
          </a:solidFill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0" name="Freeform 14">
            <a:extLst>
              <a:ext uri="{FF2B5EF4-FFF2-40B4-BE49-F238E27FC236}">
                <a16:creationId xmlns:a16="http://schemas.microsoft.com/office/drawing/2014/main" id="{10357A3A-901F-2345-A142-C6CA2600776A}"/>
              </a:ext>
            </a:extLst>
          </p:cNvPr>
          <p:cNvSpPr>
            <a:spLocks/>
          </p:cNvSpPr>
          <p:nvPr/>
        </p:nvSpPr>
        <p:spPr bwMode="auto">
          <a:xfrm>
            <a:off x="8959361" y="3944816"/>
            <a:ext cx="609600" cy="762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rgbClr val="007C91"/>
          </a:solidFill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" name="Freeform 15">
            <a:extLst>
              <a:ext uri="{FF2B5EF4-FFF2-40B4-BE49-F238E27FC236}">
                <a16:creationId xmlns:a16="http://schemas.microsoft.com/office/drawing/2014/main" id="{92CB30D0-9B9D-3049-A4A9-7045357BC1C1}"/>
              </a:ext>
            </a:extLst>
          </p:cNvPr>
          <p:cNvSpPr>
            <a:spLocks/>
          </p:cNvSpPr>
          <p:nvPr/>
        </p:nvSpPr>
        <p:spPr bwMode="auto">
          <a:xfrm>
            <a:off x="8959361" y="4402016"/>
            <a:ext cx="609600" cy="762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rgbClr val="007C91"/>
          </a:solidFill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A825161B-C319-B047-98B3-F41894AB7240}"/>
              </a:ext>
            </a:extLst>
          </p:cNvPr>
          <p:cNvSpPr>
            <a:spLocks/>
          </p:cNvSpPr>
          <p:nvPr/>
        </p:nvSpPr>
        <p:spPr bwMode="auto">
          <a:xfrm flipV="1">
            <a:off x="2063261" y="2573216"/>
            <a:ext cx="304800" cy="762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rgbClr val="007C91"/>
          </a:solidFill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id="{325657FF-6BC3-FE43-B82D-26945B51D0C0}"/>
              </a:ext>
            </a:extLst>
          </p:cNvPr>
          <p:cNvSpPr>
            <a:spLocks/>
          </p:cNvSpPr>
          <p:nvPr/>
        </p:nvSpPr>
        <p:spPr bwMode="auto">
          <a:xfrm flipV="1">
            <a:off x="2063261" y="2954216"/>
            <a:ext cx="304800" cy="762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rgbClr val="007C91"/>
          </a:solidFill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4" name="Freeform 18">
            <a:extLst>
              <a:ext uri="{FF2B5EF4-FFF2-40B4-BE49-F238E27FC236}">
                <a16:creationId xmlns:a16="http://schemas.microsoft.com/office/drawing/2014/main" id="{14A1EE18-0A17-CE45-A86D-EAD8B3BC80A9}"/>
              </a:ext>
            </a:extLst>
          </p:cNvPr>
          <p:cNvSpPr>
            <a:spLocks/>
          </p:cNvSpPr>
          <p:nvPr/>
        </p:nvSpPr>
        <p:spPr bwMode="auto">
          <a:xfrm flipV="1">
            <a:off x="2063261" y="2801816"/>
            <a:ext cx="304800" cy="609600"/>
          </a:xfrm>
          <a:custGeom>
            <a:avLst/>
            <a:gdLst>
              <a:gd name="T0" fmla="*/ 0 w 456"/>
              <a:gd name="T1" fmla="*/ 0 h 1"/>
              <a:gd name="T2" fmla="*/ 2147483646 w 45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56" h="1">
                <a:moveTo>
                  <a:pt x="0" y="0"/>
                </a:moveTo>
                <a:lnTo>
                  <a:pt x="456" y="0"/>
                </a:lnTo>
              </a:path>
            </a:pathLst>
          </a:custGeom>
          <a:solidFill>
            <a:srgbClr val="007C91"/>
          </a:solidFill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5" name="Line 22">
            <a:extLst>
              <a:ext uri="{FF2B5EF4-FFF2-40B4-BE49-F238E27FC236}">
                <a16:creationId xmlns:a16="http://schemas.microsoft.com/office/drawing/2014/main" id="{43E1E301-8835-2142-87EA-1FFD2F9D3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3911" y="3344741"/>
            <a:ext cx="0" cy="68580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56" name="Line 23">
            <a:extLst>
              <a:ext uri="{FF2B5EF4-FFF2-40B4-BE49-F238E27FC236}">
                <a16:creationId xmlns:a16="http://schemas.microsoft.com/office/drawing/2014/main" id="{EA227BC5-5F04-CB4A-A18A-0F541641A1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4861" y="4630616"/>
            <a:ext cx="0" cy="89535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57" name="Line 24">
            <a:extLst>
              <a:ext uri="{FF2B5EF4-FFF2-40B4-BE49-F238E27FC236}">
                <a16:creationId xmlns:a16="http://schemas.microsoft.com/office/drawing/2014/main" id="{D5190098-1657-664A-9407-F2C41230FC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73149" y="4787779"/>
            <a:ext cx="4762" cy="223837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58" name="Line 25">
            <a:extLst>
              <a:ext uri="{FF2B5EF4-FFF2-40B4-BE49-F238E27FC236}">
                <a16:creationId xmlns:a16="http://schemas.microsoft.com/office/drawing/2014/main" id="{85E26560-BA67-D748-8333-E6A78A618A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8861" y="4135316"/>
            <a:ext cx="0" cy="34290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59" name="Rectangle 27">
            <a:extLst>
              <a:ext uri="{FF2B5EF4-FFF2-40B4-BE49-F238E27FC236}">
                <a16:creationId xmlns:a16="http://schemas.microsoft.com/office/drawing/2014/main" id="{DAEC6A1F-88E1-FD48-B68F-04DF04439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811" y="2344616"/>
            <a:ext cx="1238250" cy="1371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HL7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Business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Services</a:t>
            </a:r>
          </a:p>
        </p:txBody>
      </p:sp>
      <p:sp>
        <p:nvSpPr>
          <p:cNvPr id="60" name="Line 28">
            <a:extLst>
              <a:ext uri="{FF2B5EF4-FFF2-40B4-BE49-F238E27FC236}">
                <a16:creationId xmlns:a16="http://schemas.microsoft.com/office/drawing/2014/main" id="{9DBEF29D-63BA-4C4C-975E-75DCDA4A23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4861" y="5535491"/>
            <a:ext cx="2667000" cy="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61" name="Rectangle 29">
            <a:extLst>
              <a:ext uri="{FF2B5EF4-FFF2-40B4-BE49-F238E27FC236}">
                <a16:creationId xmlns:a16="http://schemas.microsoft.com/office/drawing/2014/main" id="{F544F50B-6D1E-524A-9353-12597C19C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261" y="2268416"/>
            <a:ext cx="438150" cy="1981200"/>
          </a:xfrm>
          <a:prstGeom prst="rect">
            <a:avLst/>
          </a:prstGeom>
          <a:solidFill>
            <a:srgbClr val="777777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anchor="b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bg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Client Applications</a:t>
            </a:r>
          </a:p>
        </p:txBody>
      </p:sp>
      <p:sp>
        <p:nvSpPr>
          <p:cNvPr id="62" name="Text Box 30">
            <a:extLst>
              <a:ext uri="{FF2B5EF4-FFF2-40B4-BE49-F238E27FC236}">
                <a16:creationId xmlns:a16="http://schemas.microsoft.com/office/drawing/2014/main" id="{7FA73BCD-B017-9C4B-BDD4-2B5ABA7E9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1861" y="5330704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HL7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8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63" name="Rectangle 31">
            <a:extLst>
              <a:ext uri="{FF2B5EF4-FFF2-40B4-BE49-F238E27FC236}">
                <a16:creationId xmlns:a16="http://schemas.microsoft.com/office/drawing/2014/main" id="{21848FC2-DF34-2145-9C59-30FA795D2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061" y="4478216"/>
            <a:ext cx="647700" cy="347663"/>
          </a:xfrm>
          <a:prstGeom prst="rect">
            <a:avLst/>
          </a:prstGeom>
          <a:solidFill>
            <a:srgbClr val="FF3399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lIns="45720" anchor="ctr" anchorCtr="1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Routing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Rule Sets</a:t>
            </a:r>
          </a:p>
        </p:txBody>
      </p:sp>
      <p:sp>
        <p:nvSpPr>
          <p:cNvPr id="64" name="Rectangle 32">
            <a:extLst>
              <a:ext uri="{FF2B5EF4-FFF2-40B4-BE49-F238E27FC236}">
                <a16:creationId xmlns:a16="http://schemas.microsoft.com/office/drawing/2014/main" id="{94B4EC0D-F508-C74B-A05D-54F8F6732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061" y="5006854"/>
            <a:ext cx="928688" cy="347662"/>
          </a:xfrm>
          <a:prstGeom prst="rect">
            <a:avLst/>
          </a:prstGeom>
          <a:solidFill>
            <a:srgbClr val="66FFFF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lIns="45720" anchor="ctr" anchorCtr="1"/>
          <a:lstStyle>
            <a:lvl1pPr>
              <a:spcBef>
                <a:spcPct val="20000"/>
              </a:spcBef>
              <a:buClr>
                <a:schemeClr val="bg1"/>
              </a:buClr>
              <a:buSzPct val="60000"/>
              <a:buFont typeface="Wingdings" pitchFamily="2" charset="2"/>
              <a:buChar char="n"/>
              <a:defRPr sz="28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55000"/>
              <a:buFont typeface="Wingdings" pitchFamily="2" charset="2"/>
              <a:buChar char="n"/>
              <a:defRPr sz="24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B1515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rgbClr val="FFFF66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Data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Transformations</a:t>
            </a:r>
          </a:p>
        </p:txBody>
      </p:sp>
      <p:pic>
        <p:nvPicPr>
          <p:cNvPr id="65" name="Picture 37">
            <a:extLst>
              <a:ext uri="{FF2B5EF4-FFF2-40B4-BE49-F238E27FC236}">
                <a16:creationId xmlns:a16="http://schemas.microsoft.com/office/drawing/2014/main" id="{025CA670-5149-134B-81F5-22AE7515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161" y="4478216"/>
            <a:ext cx="558800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Line 26">
            <a:extLst>
              <a:ext uri="{FF2B5EF4-FFF2-40B4-BE49-F238E27FC236}">
                <a16:creationId xmlns:a16="http://schemas.microsoft.com/office/drawing/2014/main" id="{3D61BB68-8F83-EC43-9F84-6A37FDE0C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2749" y="5164016"/>
            <a:ext cx="557212" cy="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graphicFrame>
        <p:nvGraphicFramePr>
          <p:cNvPr id="67" name="Object 20">
            <a:extLst>
              <a:ext uri="{FF2B5EF4-FFF2-40B4-BE49-F238E27FC236}">
                <a16:creationId xmlns:a16="http://schemas.microsoft.com/office/drawing/2014/main" id="{30BF8DAE-454E-3747-B221-7684F00B3B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3861" y="4021016"/>
          <a:ext cx="9144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Bitmap Image" r:id="rId4" imgW="1524000" imgH="1117600" progId="Paint.Picture">
                  <p:embed/>
                </p:oleObj>
              </mc:Choice>
              <mc:Fallback>
                <p:oleObj name="Bitmap Image" r:id="rId4" imgW="1524000" imgH="1117600" progId="Paint.Picture">
                  <p:embed/>
                  <p:pic>
                    <p:nvPicPr>
                      <p:cNvPr id="67" name="Object 20">
                        <a:extLst>
                          <a:ext uri="{FF2B5EF4-FFF2-40B4-BE49-F238E27FC236}">
                            <a16:creationId xmlns:a16="http://schemas.microsoft.com/office/drawing/2014/main" id="{30BF8DAE-454E-3747-B221-7684F00B3B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3861" y="4021016"/>
                        <a:ext cx="914400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16497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33FA3F-571A-744B-BF0C-1DAEF894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BF48D9-253E-EF4B-AAE5-67D6A4C711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75941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C55B226-822F-444A-845C-D25DB5B86214}"/>
              </a:ext>
            </a:extLst>
          </p:cNvPr>
          <p:cNvSpPr/>
          <p:nvPr/>
        </p:nvSpPr>
        <p:spPr>
          <a:xfrm>
            <a:off x="340068" y="1246423"/>
            <a:ext cx="11510970" cy="527355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69EF306C-8034-0748-9F6A-415C2A2F1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ARG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IMAGE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intersystemsdc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/irishealth-community:2020.4.0.547.0-zpm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$IMAGE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ARG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IRIS_PASSWORD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USER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root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WORKDIR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/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opt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/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irisapp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RUN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chown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${ISC_PACKAGE_MGRUSER}:${ISC_PACKAGE_IRISGROUP}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/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opt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/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irisapp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USER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${ISC_PACKAGE_MGRUSER}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COPY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.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/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opt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/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irisapp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COPY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iris.script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/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tmp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/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iris.script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r-FR" dirty="0">
                <a:solidFill>
                  <a:srgbClr val="6A9955"/>
                </a:solidFill>
                <a:latin typeface="Menlo" panose="020B0609030804020204" pitchFamily="49" charset="0"/>
              </a:rPr>
              <a:t># </a:t>
            </a:r>
            <a:r>
              <a:rPr lang="fr-FR" dirty="0" err="1">
                <a:solidFill>
                  <a:srgbClr val="6A9955"/>
                </a:solidFill>
                <a:latin typeface="Menlo" panose="020B0609030804020204" pitchFamily="49" charset="0"/>
              </a:rPr>
              <a:t>run</a:t>
            </a:r>
            <a:r>
              <a:rPr lang="fr-FR" dirty="0">
                <a:solidFill>
                  <a:srgbClr val="6A9955"/>
                </a:solidFill>
                <a:latin typeface="Menlo" panose="020B0609030804020204" pitchFamily="49" charset="0"/>
              </a:rPr>
              <a:t> iris and initial 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C586C0"/>
                </a:solidFill>
                <a:latin typeface="Menlo" panose="020B0609030804020204" pitchFamily="49" charset="0"/>
              </a:rPr>
              <a:t>RUN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iris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start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IRIS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\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&amp;&amp;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iris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session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IRIS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&lt;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/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tmp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/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iris.script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569CD6"/>
                </a:solidFill>
                <a:latin typeface="Menlo" panose="020B0609030804020204" pitchFamily="49" charset="0"/>
              </a:rPr>
              <a:t>\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&amp;&amp;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iris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stop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>
                <a:solidFill>
                  <a:srgbClr val="9CDCFE"/>
                </a:solidFill>
                <a:latin typeface="Menlo" panose="020B0609030804020204" pitchFamily="49" charset="0"/>
              </a:rPr>
              <a:t>IRIS</a:t>
            </a:r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r-FR" dirty="0" err="1">
                <a:solidFill>
                  <a:srgbClr val="9CDCFE"/>
                </a:solidFill>
                <a:latin typeface="Menlo" panose="020B0609030804020204" pitchFamily="49" charset="0"/>
              </a:rPr>
              <a:t>quietly</a:t>
            </a: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fr-F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5656D5-B2D3-2749-9245-D33EDFA5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Dockerfile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FA9EE1-07E2-C44E-87F6-5FBDCCE0C4BD}"/>
              </a:ext>
            </a:extLst>
          </p:cNvPr>
          <p:cNvSpPr txBox="1"/>
          <p:nvPr/>
        </p:nvSpPr>
        <p:spPr>
          <a:xfrm>
            <a:off x="3481754" y="284870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EF2ABB-3B93-D344-9233-08CB9B940EA9}"/>
              </a:ext>
            </a:extLst>
          </p:cNvPr>
          <p:cNvSpPr txBox="1"/>
          <p:nvPr/>
        </p:nvSpPr>
        <p:spPr>
          <a:xfrm>
            <a:off x="2250831" y="193430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DCE985-5716-2049-8E1D-95BA044044F2}"/>
              </a:ext>
            </a:extLst>
          </p:cNvPr>
          <p:cNvSpPr txBox="1"/>
          <p:nvPr/>
        </p:nvSpPr>
        <p:spPr>
          <a:xfrm>
            <a:off x="984738" y="13833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009513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InterSystems Dark">
  <a:themeElements>
    <a:clrScheme name="Intersystems">
      <a:dk1>
        <a:srgbClr val="2F3541"/>
      </a:dk1>
      <a:lt1>
        <a:sysClr val="window" lastClr="FFFFFF"/>
      </a:lt1>
      <a:dk2>
        <a:srgbClr val="27318A"/>
      </a:dk2>
      <a:lt2>
        <a:srgbClr val="E8E8E8"/>
      </a:lt2>
      <a:accent1>
        <a:srgbClr val="00A99D"/>
      </a:accent1>
      <a:accent2>
        <a:srgbClr val="62A5E5"/>
      </a:accent2>
      <a:accent3>
        <a:srgbClr val="FBDF3C"/>
      </a:accent3>
      <a:accent4>
        <a:srgbClr val="FB7F41"/>
      </a:accent4>
      <a:accent5>
        <a:srgbClr val="9A6ED1"/>
      </a:accent5>
      <a:accent6>
        <a:srgbClr val="910844"/>
      </a:accent6>
      <a:hlink>
        <a:srgbClr val="62A5E5"/>
      </a:hlink>
      <a:folHlink>
        <a:srgbClr val="00A99D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>
              <a:lumMod val="60000"/>
              <a:lumOff val="4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110000"/>
          </a:lnSpc>
          <a:spcBef>
            <a:spcPts val="600"/>
          </a:spcBef>
          <a:spcAft>
            <a:spcPts val="300"/>
          </a:spcAft>
          <a:buFont typeface="Arial" panose="020B0604020202020204" pitchFamily="34" charset="0"/>
          <a:buChar char="​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teroperability Themes and Vision 2H 2020" id="{3425FF75-2AFB-0442-AD80-5A9B67C8BFD6}" vid="{BDA366A1-3FAD-8A40-8949-B3A4A31DAE47}"/>
    </a:ext>
  </a:extLst>
</a:theme>
</file>

<file path=ppt/theme/theme2.xml><?xml version="1.0" encoding="utf-8"?>
<a:theme xmlns:a="http://schemas.openxmlformats.org/drawingml/2006/main" name="InterSystems Light">
  <a:themeElements>
    <a:clrScheme name="Intersystems 2017">
      <a:dk1>
        <a:srgbClr val="2F3541"/>
      </a:dk1>
      <a:lt1>
        <a:sysClr val="window" lastClr="FFFFFF"/>
      </a:lt1>
      <a:dk2>
        <a:srgbClr val="27318A"/>
      </a:dk2>
      <a:lt2>
        <a:srgbClr val="E8E8E8"/>
      </a:lt2>
      <a:accent1>
        <a:srgbClr val="00A99D"/>
      </a:accent1>
      <a:accent2>
        <a:srgbClr val="62A5E5"/>
      </a:accent2>
      <a:accent3>
        <a:srgbClr val="FBDF3C"/>
      </a:accent3>
      <a:accent4>
        <a:srgbClr val="FB7F41"/>
      </a:accent4>
      <a:accent5>
        <a:srgbClr val="9A6ED1"/>
      </a:accent5>
      <a:accent6>
        <a:srgbClr val="910844"/>
      </a:accent6>
      <a:hlink>
        <a:srgbClr val="62A5E5"/>
      </a:hlink>
      <a:folHlink>
        <a:srgbClr val="00A99D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>
              <a:lumMod val="60000"/>
              <a:lumOff val="4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300"/>
          </a:spcAft>
          <a:buFont typeface="Arial" panose="020B0604020202020204" pitchFamily="34" charset="0"/>
          <a:buChar char="​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teroperability Themes and Vision 2H 2020" id="{3425FF75-2AFB-0442-AD80-5A9B67C8BFD6}" vid="{C94F6D00-937C-604F-B5CE-19315B127C5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8960AA88665A4A9D53C63395DFE927" ma:contentTypeVersion="10" ma:contentTypeDescription="Create a new document." ma:contentTypeScope="" ma:versionID="361a95b064ebd18d8e06dab01c59ec04">
  <xsd:schema xmlns:xsd="http://www.w3.org/2001/XMLSchema" xmlns:xs="http://www.w3.org/2001/XMLSchema" xmlns:p="http://schemas.microsoft.com/office/2006/metadata/properties" xmlns:ns2="6027749c-32c1-4e46-996b-10b5ff6a2df4" xmlns:ns3="eb82bb62-1e56-4f5a-959f-249c9406bdc7" targetNamespace="http://schemas.microsoft.com/office/2006/metadata/properties" ma:root="true" ma:fieldsID="c227ab22748bcc372e4c075df5922555" ns2:_="" ns3:_="">
    <xsd:import namespace="6027749c-32c1-4e46-996b-10b5ff6a2df4"/>
    <xsd:import namespace="eb82bb62-1e56-4f5a-959f-249c9406bd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27749c-32c1-4e46-996b-10b5ff6a2d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82bb62-1e56-4f5a-959f-249c9406bdc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b82bb62-1e56-4f5a-959f-249c9406bdc7">
      <UserInfo>
        <DisplayName>All Users</DisplayName>
        <AccountId>214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1438172-F819-4EB6-A2B8-77CEF58DCA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D5F6F0-D8EB-4826-BD30-D6DC12B9AD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27749c-32c1-4e46-996b-10b5ff6a2df4"/>
    <ds:schemaRef ds:uri="eb82bb62-1e56-4f5a-959f-249c9406bd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98CE8C-F732-445D-9CB6-306817E58A0F}">
  <ds:schemaRefs>
    <ds:schemaRef ds:uri="http://schemas.microsoft.com/office/2006/metadata/properties"/>
    <ds:schemaRef ds:uri="http://schemas.microsoft.com/office/infopath/2007/PartnerControls"/>
    <ds:schemaRef ds:uri="eb82bb62-1e56-4f5a-959f-249c9406bdc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InterSystems Dark</Template>
  <TotalTime>34348</TotalTime>
  <Words>855</Words>
  <Application>Microsoft Macintosh PowerPoint</Application>
  <PresentationFormat>Grand écran</PresentationFormat>
  <Paragraphs>211</Paragraphs>
  <Slides>38</Slides>
  <Notes>0</Notes>
  <HiddenSlides>1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8" baseType="lpstr">
      <vt:lpstr>Arial</vt:lpstr>
      <vt:lpstr>Calibri</vt:lpstr>
      <vt:lpstr>Gotham Black</vt:lpstr>
      <vt:lpstr>Gotham Book</vt:lpstr>
      <vt:lpstr>Menlo</vt:lpstr>
      <vt:lpstr>Trebuchet MS</vt:lpstr>
      <vt:lpstr>Verdana</vt:lpstr>
      <vt:lpstr>InterSystems Dark</vt:lpstr>
      <vt:lpstr>InterSystems Light</vt:lpstr>
      <vt:lpstr>Bitmap Image</vt:lpstr>
      <vt:lpstr>IRIS For Health Training</vt:lpstr>
      <vt:lpstr>Index</vt:lpstr>
      <vt:lpstr>Introduction</vt:lpstr>
      <vt:lpstr>IRIS For Health</vt:lpstr>
      <vt:lpstr>IRIS Mantra</vt:lpstr>
      <vt:lpstr>Interoperability Framework</vt:lpstr>
      <vt:lpstr>Health Framework</vt:lpstr>
      <vt:lpstr>Installation</vt:lpstr>
      <vt:lpstr>Dockerfile</vt:lpstr>
      <vt:lpstr>Iris.script</vt:lpstr>
      <vt:lpstr>Docker-compose</vt:lpstr>
      <vt:lpstr>Lunch it !</vt:lpstr>
      <vt:lpstr>Premier flux HL7v2</vt:lpstr>
      <vt:lpstr>First HL7 TCP Service</vt:lpstr>
      <vt:lpstr>HL7 Operation</vt:lpstr>
      <vt:lpstr>HL7 router</vt:lpstr>
      <vt:lpstr>HL7 router</vt:lpstr>
      <vt:lpstr>Test It !</vt:lpstr>
      <vt:lpstr>Test It !</vt:lpstr>
      <vt:lpstr>Client/Server</vt:lpstr>
      <vt:lpstr>Client / Server</vt:lpstr>
      <vt:lpstr>Client / Server</vt:lpstr>
      <vt:lpstr>DTL</vt:lpstr>
      <vt:lpstr>DTL</vt:lpstr>
      <vt:lpstr>DTL</vt:lpstr>
      <vt:lpstr>DTL</vt:lpstr>
      <vt:lpstr>DTL</vt:lpstr>
      <vt:lpstr>Test It !</vt:lpstr>
      <vt:lpstr>HL7v2 To FHIR</vt:lpstr>
      <vt:lpstr>Overview, what we have done</vt:lpstr>
      <vt:lpstr>Overview, what we plan to do</vt:lpstr>
      <vt:lpstr>Instantiate the new BPs</vt:lpstr>
      <vt:lpstr>Instantiate the new BPs</vt:lpstr>
      <vt:lpstr>Test It !</vt:lpstr>
      <vt:lpstr>Use the helper tools in Training.BP.HL7ToSDA3 </vt:lpstr>
      <vt:lpstr>Test It !</vt:lpstr>
      <vt:lpstr>Plugins</vt:lpstr>
      <vt:lpstr>CI/CD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IAM Training</dc:title>
  <dc:creator>Guillaume Rongier</dc:creator>
  <cp:lastModifiedBy>Guillaume Rongier</cp:lastModifiedBy>
  <cp:revision>63</cp:revision>
  <dcterms:created xsi:type="dcterms:W3CDTF">2021-03-12T13:11:09Z</dcterms:created>
  <dcterms:modified xsi:type="dcterms:W3CDTF">2021-04-19T13:01:53Z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0x010100E88960AA88665A4A9D53C63395DFE927</vt:lpwstr>
  </property>
</Properties>
</file>